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12192000" cy="6858000"/>
  <p:notesSz cx="6858000" cy="9144000"/>
  <p:defaultTextStyle>
    <a:defPPr>
      <a:defRPr lang="ko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06"/>
  </p:normalViewPr>
  <p:slideViewPr>
    <p:cSldViewPr snapToGrid="0" snapToObjects="1">
      <p:cViewPr varScale="1">
        <p:scale>
          <a:sx n="99" d="100"/>
          <a:sy n="99" d="100"/>
        </p:scale>
        <p:origin x="192" y="6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81449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찬송가 4장 가사 확인: https://www.hbible.co.kr/hb/hymn/view/4/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찬송가 254장 가사 확인: https://www.hbible.co.kr/hb/hymn/view/254/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교독문 본문 출처: 교회 보존 자료 주목교회주보프레젠테이션(02012026).pptx, slide6.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찬송가 563장 가사 확인: https://www.hbible.co.kr/hb/hymn/view/563/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13 그러므로 너희 마음의 허리를 동이고 근신하여 예수 그리스도께서 나타나실 때에 너희에게 가져다 주실 은혜를 온전히 바랄지어다</a:t>
            </a:r>
          </a:p>
          <a:p>
            <a:r>
              <a:t>14 너희가 순종하는 자식처럼 전에 알지 못할 때에 따르던 너희 사욕을 본받지 말고</a:t>
            </a:r>
          </a:p>
          <a:p>
            <a:r>
              <a:t>15 오직 너희를 부르신 거룩한 이처럼 너희도 모든 행실에 거룩한 자가 되라</a:t>
            </a:r>
          </a:p>
          <a:p>
            <a:r>
              <a:t>16 기록되었으되 내가 거룩하니 너희도 거룩할지어다 하셨느니라</a:t>
            </a:r>
          </a:p>
          <a:p>
            <a:r>
              <a:t>17 외모로 보시지 않고 각 사람의 행위대로 심판하시는 이를 너희가 아버지라 부른즉 너희가 나그네로 있을 때를 두려움으로 지내라</a:t>
            </a:r>
          </a:p>
          <a:p>
            <a:r>
              <a:t>18 너희가 알거니와 너희 조상이 물려 준 헛된 행실에서 대속함을 받은 것은 은이나 금 같이 없어질 것으로 된 것이 아니요</a:t>
            </a:r>
          </a:p>
          <a:p>
            <a:r>
              <a:t>19 오직 흠 없고 점 없는 어린 양 같은 그리스도의 보배로운 피로 된 것이니라</a:t>
            </a:r>
          </a:p>
          <a:p>
            <a:r>
              <a:t>20 그는 창세 전부터 미리 알린 바 되신 이나 이 말세에 너희를 위하여 나타내신 바 되었으니</a:t>
            </a:r>
          </a:p>
          <a:p>
            <a:r>
              <a:t>21 너희는 그를 죽은 자 가운데서 살리시고 영광을 주신 하나님을 그리스도로 말미암아 믿는 자니 너희 믿음과 소망이 하나님께 있게 하셨느니라</a:t>
            </a:r>
          </a:p>
          <a:p>
            <a:r>
              <a:t>22 너희가 진리를 순종함으로 너희 영혼을 깨끗하게 하여 거짓이 없이 형제를 사랑하기에 이르렀으니 마음으로 뜨겁게 서로 사랑하라</a:t>
            </a:r>
          </a:p>
          <a:p>
            <a:r>
              <a:t>23 너희가 거듭난 것은 썩어질 씨로 된 것이 아니요 썩지 아니할 씨로 된 것이니 살아 있고 항상 있는 하나님의 말씀으로 되었느니라</a:t>
            </a:r>
          </a:p>
          <a:p>
            <a:r>
              <a:t>24 그러므로 모든 육체는 풀과 같고 그 모든 영광은 풀의 꽃과 같으니 풀은 마르고 꽃은 떨어지되</a:t>
            </a:r>
          </a:p>
          <a:p>
            <a:r>
              <a:t>25 오직 주의 말씀은 세세토록 있도다 하였으니 너희에게 전한 복음이 곧 이 말씀이니라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987B82-AAA0-4CA4-A261-D8B9CA4C8D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AEC5509-2BC5-4A2B-B825-5FA3A62521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1B061F-8B3F-4729-B200-7E03E299B250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5BCAD085-E8A6-8845-BD4E-CB4CCA059FC4}" type="datetimeFigureOut">
              <a:t>9/26/26</a:t>
            </a:fld>
            <a:endParaRPr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10B4CD-5B76-46B0-B0CD-34989AD250A1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A26F6C-A112-4F44-9837-1E86940C6F6A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C1FF6DA9-008F-8B48-92A6-B652298478BF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5105BA-57ED-4C95-B7EA-0DB93E0554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F98D89-B104-4132-A5A5-340FE737C8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None/>
            </a:pPr>
            <a:r>
              <a:t>Click to edit Master text styles</a:t>
            </a:r>
          </a:p>
          <a:p>
            <a:pPr lvl="1">
              <a:buNone/>
            </a:pPr>
            <a:r>
              <a:t>Second level</a:t>
            </a:r>
          </a:p>
          <a:p>
            <a:pPr lvl="2">
              <a:buNone/>
            </a:pPr>
            <a:r>
              <a:t>Third level</a:t>
            </a:r>
          </a:p>
          <a:p>
            <a:pPr lvl="3">
              <a:buNone/>
            </a:pPr>
            <a:r>
              <a:t>Fourth level</a:t>
            </a:r>
          </a:p>
          <a:p>
            <a:pPr lvl="4">
              <a:buNone/>
            </a:pPr>
            <a:r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69B032-DB8D-4AE3-A371-16183EB8E950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5BCAD085-E8A6-8845-BD4E-CB4CCA059FC4}" type="datetimeFigureOut">
              <a:t>9/26/26</a:t>
            </a:fld>
            <a:endParaRPr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59868C-3FAF-4D7A-9596-9BA22E787EED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ADB45C-7234-4E78-9453-EE3EC80524CC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C1FF6DA9-008F-8B48-92A6-B652298478BF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9B19D0-2862-429A-80BD-BD93536F70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buNone/>
              <a:defRPr sz="4000" b="1" cap="all"/>
            </a:lvl1pPr>
          </a:lstStyle>
          <a:p>
            <a:r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D6DFE5-F301-4FA2-B0A1-73C92EB77C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buNone/>
            </a:pPr>
            <a:r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2CB84A-0028-43FA-B26D-99F5A886FEAE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5BCAD085-E8A6-8845-BD4E-CB4CCA059FC4}" type="datetimeFigureOut">
              <a:t>9/26/26</a:t>
            </a:fld>
            <a:endParaRPr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0F7736-A154-4754-AE24-81498671C3E0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AD82AF-E93C-4A1D-9D10-EF3DDE82565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C1FF6DA9-008F-8B48-92A6-B652298478BF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68EC65-9C6C-452F-BA9E-D0441AA31E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C5A92F-DE35-40A1-9991-192BAA507A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buNone/>
              <a:defRPr sz="2800"/>
            </a:lvl1pPr>
            <a:lvl2pPr>
              <a:buNone/>
              <a:defRPr sz="2400"/>
            </a:lvl2pPr>
            <a:lvl3pPr>
              <a:buNone/>
              <a:defRPr sz="2000"/>
            </a:lvl3pPr>
            <a:lvl4pPr>
              <a:buNone/>
              <a:defRPr sz="1800"/>
            </a:lvl4pPr>
            <a:lvl5pPr>
              <a:buNone/>
              <a:defRPr sz="1800"/>
            </a:lvl5pPr>
            <a:lvl6pPr>
              <a:buNone/>
              <a:defRPr sz="1800"/>
            </a:lvl6pPr>
            <a:lvl7pPr>
              <a:buNone/>
              <a:defRPr sz="1800"/>
            </a:lvl7pPr>
            <a:lvl8pPr>
              <a:buNone/>
              <a:defRPr sz="1800"/>
            </a:lvl8pPr>
            <a:lvl9pPr>
              <a:buNone/>
              <a:defRPr sz="1800"/>
            </a:lvl9pPr>
          </a:lstStyle>
          <a:p>
            <a:pPr lvl="0">
              <a:buNone/>
            </a:pPr>
            <a:r>
              <a:t>Click to edit Master text styles</a:t>
            </a:r>
          </a:p>
          <a:p>
            <a:pPr lvl="1">
              <a:buNone/>
            </a:pPr>
            <a:r>
              <a:t>Second level</a:t>
            </a:r>
          </a:p>
          <a:p>
            <a:pPr lvl="2">
              <a:buNone/>
            </a:pPr>
            <a:r>
              <a:t>Third level</a:t>
            </a:r>
          </a:p>
          <a:p>
            <a:pPr lvl="3">
              <a:buNone/>
            </a:pPr>
            <a:r>
              <a:t>Fourth level</a:t>
            </a:r>
          </a:p>
          <a:p>
            <a:pPr lvl="4">
              <a:buNone/>
            </a:pPr>
            <a:r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448906-2290-43DD-BD6C-9B4D857DA027}"/>
              </a:ext>
            </a:extLst>
          </p:cNvPr>
          <p:cNvSpPr>
            <a:spLocks noGrp="1"/>
          </p:cNvSpPr>
          <p:nvPr>
            <p:ph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buNone/>
              <a:defRPr sz="2800"/>
            </a:lvl1pPr>
            <a:lvl2pPr>
              <a:buNone/>
              <a:defRPr sz="2400"/>
            </a:lvl2pPr>
            <a:lvl3pPr>
              <a:buNone/>
              <a:defRPr sz="2000"/>
            </a:lvl3pPr>
            <a:lvl4pPr>
              <a:buNone/>
              <a:defRPr sz="1800"/>
            </a:lvl4pPr>
            <a:lvl5pPr>
              <a:buNone/>
              <a:defRPr sz="1800"/>
            </a:lvl5pPr>
            <a:lvl6pPr>
              <a:buNone/>
              <a:defRPr sz="1800"/>
            </a:lvl6pPr>
            <a:lvl7pPr>
              <a:buNone/>
              <a:defRPr sz="1800"/>
            </a:lvl7pPr>
            <a:lvl8pPr>
              <a:buNone/>
              <a:defRPr sz="1800"/>
            </a:lvl8pPr>
            <a:lvl9pPr>
              <a:buNone/>
              <a:defRPr sz="1800"/>
            </a:lvl9pPr>
          </a:lstStyle>
          <a:p>
            <a:pPr lvl="0">
              <a:buNone/>
            </a:pPr>
            <a:r>
              <a:t>Click to edit Master text styles</a:t>
            </a:r>
          </a:p>
          <a:p>
            <a:pPr lvl="1">
              <a:buNone/>
            </a:pPr>
            <a:r>
              <a:t>Second level</a:t>
            </a:r>
          </a:p>
          <a:p>
            <a:pPr lvl="2">
              <a:buNone/>
            </a:pPr>
            <a:r>
              <a:t>Third level</a:t>
            </a:r>
          </a:p>
          <a:p>
            <a:pPr lvl="3">
              <a:buNone/>
            </a:pPr>
            <a:r>
              <a:t>Fourth level</a:t>
            </a:r>
          </a:p>
          <a:p>
            <a:pPr lvl="4">
              <a:buNone/>
            </a:pPr>
            <a:r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DDB905-648E-46BF-BBD9-79BF9DA54928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5BCAD085-E8A6-8845-BD4E-CB4CCA059FC4}" type="datetimeFigureOut">
              <a:t>9/26/26</a:t>
            </a:fld>
            <a:endParaRPr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90896B-5E85-41A9-8127-CB0EC0383E0F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C5AB5B-E8BC-45DE-B9D3-9D38F3171FF6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C1FF6DA9-008F-8B48-92A6-B652298478BF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440FF3-4D70-4842-B09E-27BA341CCF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buNone/>
              <a:defRPr/>
            </a:lvl1pPr>
          </a:lstStyle>
          <a:p>
            <a:r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F1C777-D9D9-4D2B-A28A-49B0561E80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buNone/>
            </a:pPr>
            <a:r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4A7C7E-D4FC-468C-9E58-AB2A1A48668C}"/>
              </a:ext>
            </a:extLst>
          </p:cNvPr>
          <p:cNvSpPr>
            <a:spLocks noGrp="1"/>
          </p:cNvSpPr>
          <p:nvPr>
            <p:ph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buNone/>
              <a:defRPr sz="2400"/>
            </a:lvl1pPr>
            <a:lvl2pPr>
              <a:buNone/>
              <a:defRPr sz="2000"/>
            </a:lvl2pPr>
            <a:lvl3pPr>
              <a:buNone/>
              <a:defRPr sz="1800"/>
            </a:lvl3pPr>
            <a:lvl4pPr>
              <a:buNone/>
              <a:defRPr sz="1600"/>
            </a:lvl4pPr>
            <a:lvl5pPr>
              <a:buNone/>
              <a:defRPr sz="1600"/>
            </a:lvl5pPr>
            <a:lvl6pPr>
              <a:buNone/>
              <a:defRPr sz="1600"/>
            </a:lvl6pPr>
            <a:lvl7pPr>
              <a:buNone/>
              <a:defRPr sz="1600"/>
            </a:lvl7pPr>
            <a:lvl8pPr>
              <a:buNone/>
              <a:defRPr sz="1600"/>
            </a:lvl8pPr>
            <a:lvl9pPr>
              <a:buNone/>
              <a:defRPr sz="1600"/>
            </a:lvl9pPr>
          </a:lstStyle>
          <a:p>
            <a:pPr lvl="0">
              <a:buNone/>
            </a:pPr>
            <a:r>
              <a:t>Click to edit Master text styles</a:t>
            </a:r>
          </a:p>
          <a:p>
            <a:pPr lvl="1">
              <a:buNone/>
            </a:pPr>
            <a:r>
              <a:t>Second level</a:t>
            </a:r>
          </a:p>
          <a:p>
            <a:pPr lvl="2">
              <a:buNone/>
            </a:pPr>
            <a:r>
              <a:t>Third level</a:t>
            </a:r>
          </a:p>
          <a:p>
            <a:pPr lvl="3">
              <a:buNone/>
            </a:pPr>
            <a:r>
              <a:t>Fourth level</a:t>
            </a:r>
          </a:p>
          <a:p>
            <a:pPr lvl="4">
              <a:buNone/>
            </a:pPr>
            <a:r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BEC63E3-8364-40CB-B674-4DAF998D9B01}"/>
              </a:ext>
            </a:extLst>
          </p:cNvPr>
          <p:cNvSpPr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buNone/>
            </a:pPr>
            <a:r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F6FABF3-E3EB-4999-9BFA-47EE14F8CB87}"/>
              </a:ext>
            </a:extLst>
          </p:cNvPr>
          <p:cNvSpPr>
            <a:spLocks noGrp="1"/>
          </p:cNvSpPr>
          <p:nvPr>
            <p:ph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buNone/>
              <a:defRPr sz="2400"/>
            </a:lvl1pPr>
            <a:lvl2pPr>
              <a:buNone/>
              <a:defRPr sz="2000"/>
            </a:lvl2pPr>
            <a:lvl3pPr>
              <a:buNone/>
              <a:defRPr sz="1800"/>
            </a:lvl3pPr>
            <a:lvl4pPr>
              <a:buNone/>
              <a:defRPr sz="1600"/>
            </a:lvl4pPr>
            <a:lvl5pPr>
              <a:buNone/>
              <a:defRPr sz="1600"/>
            </a:lvl5pPr>
            <a:lvl6pPr>
              <a:buNone/>
              <a:defRPr sz="1600"/>
            </a:lvl6pPr>
            <a:lvl7pPr>
              <a:buNone/>
              <a:defRPr sz="1600"/>
            </a:lvl7pPr>
            <a:lvl8pPr>
              <a:buNone/>
              <a:defRPr sz="1600"/>
            </a:lvl8pPr>
            <a:lvl9pPr>
              <a:buNone/>
              <a:defRPr sz="1600"/>
            </a:lvl9pPr>
          </a:lstStyle>
          <a:p>
            <a:pPr lvl="0">
              <a:buNone/>
            </a:pPr>
            <a:r>
              <a:t>Click to edit Master text styles</a:t>
            </a:r>
          </a:p>
          <a:p>
            <a:pPr lvl="1">
              <a:buNone/>
            </a:pPr>
            <a:r>
              <a:t>Second level</a:t>
            </a:r>
          </a:p>
          <a:p>
            <a:pPr lvl="2">
              <a:buNone/>
            </a:pPr>
            <a:r>
              <a:t>Third level</a:t>
            </a:r>
          </a:p>
          <a:p>
            <a:pPr lvl="3">
              <a:buNone/>
            </a:pPr>
            <a:r>
              <a:t>Fourth level</a:t>
            </a:r>
          </a:p>
          <a:p>
            <a:pPr lvl="4">
              <a:buNone/>
            </a:pPr>
            <a:r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31A91E7-D503-413C-B4E9-BBC5B86C47C1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5BCAD085-E8A6-8845-BD4E-CB4CCA059FC4}" type="datetimeFigureOut">
              <a:t>9/26/26</a:t>
            </a:fld>
            <a:endParaRPr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64E9B5F-B0AC-4BBE-9598-D7D241C54CC8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5C15DFD-7766-4D8F-8B20-97F3EB4FAC7B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C1FF6DA9-008F-8B48-92A6-B652298478BF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13D06C-41D6-4AEA-94A5-233909C675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878F357-A724-4236-BFA7-FF4913A98D61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5BCAD085-E8A6-8845-BD4E-CB4CCA059FC4}" type="datetimeFigureOut">
              <a:t>9/26/26</a:t>
            </a:fld>
            <a:endParaRPr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BD26BAC-A517-4E7F-A277-1A30D804BB15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3B14B0-762D-46BE-83CE-50B5D33EC940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C1FF6DA9-008F-8B48-92A6-B652298478BF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9AD4673-DA62-47FA-A575-A068AEAEF9C0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5BCAD085-E8A6-8845-BD4E-CB4CCA059FC4}" type="datetimeFigureOut">
              <a:t>9/26/26</a:t>
            </a:fld>
            <a:endParaRPr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C8BA217-B106-43A8-9D5C-59748A4FF7BB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56E321F-AEAF-4488-9B63-9F13BF887DCD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C1FF6DA9-008F-8B48-92A6-B652298478BF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D066A1-DBE4-4624-A2B0-34016261DA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6964A5-3615-4F88-AA6E-8F72CDCD12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buNone/>
              <a:defRPr sz="3200"/>
            </a:lvl1pPr>
            <a:lvl2pPr>
              <a:buNone/>
              <a:defRPr sz="2800"/>
            </a:lvl2pPr>
            <a:lvl3pPr>
              <a:buNone/>
              <a:defRPr sz="2400"/>
            </a:lvl3pPr>
            <a:lvl4pPr>
              <a:buNone/>
              <a:defRPr sz="2000"/>
            </a:lvl4pPr>
            <a:lvl5pPr>
              <a:buNone/>
              <a:defRPr sz="2000"/>
            </a:lvl5pPr>
            <a:lvl6pPr>
              <a:buNone/>
              <a:defRPr sz="2000"/>
            </a:lvl6pPr>
            <a:lvl7pPr>
              <a:buNone/>
              <a:defRPr sz="2000"/>
            </a:lvl7pPr>
            <a:lvl8pPr>
              <a:buNone/>
              <a:defRPr sz="2000"/>
            </a:lvl8pPr>
            <a:lvl9pPr>
              <a:buNone/>
              <a:defRPr sz="2000"/>
            </a:lvl9pPr>
          </a:lstStyle>
          <a:p>
            <a:pPr lvl="0">
              <a:buNone/>
            </a:pPr>
            <a:r>
              <a:t>Click to edit Master text styles</a:t>
            </a:r>
          </a:p>
          <a:p>
            <a:pPr lvl="1">
              <a:buNone/>
            </a:pPr>
            <a:r>
              <a:t>Second level</a:t>
            </a:r>
          </a:p>
          <a:p>
            <a:pPr lvl="2">
              <a:buNone/>
            </a:pPr>
            <a:r>
              <a:t>Third level</a:t>
            </a:r>
          </a:p>
          <a:p>
            <a:pPr lvl="3">
              <a:buNone/>
            </a:pPr>
            <a:r>
              <a:t>Fourth level</a:t>
            </a:r>
          </a:p>
          <a:p>
            <a:pPr lvl="4">
              <a:buNone/>
            </a:pPr>
            <a:r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FAB17B8-CE13-4BC5-97D5-462D1034D932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buNone/>
            </a:pPr>
            <a:r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93B043A-0D9B-4D6C-A368-6D36560DCFA6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5BCAD085-E8A6-8845-BD4E-CB4CCA059FC4}" type="datetimeFigureOut">
              <a:t>9/26/26</a:t>
            </a:fld>
            <a:endParaRPr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325BD5-D410-47DB-947A-3D550DC70E58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B5F5EE-605A-4C3D-B6C8-547D7ADAD3EC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C1FF6DA9-008F-8B48-92A6-B652298478BF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C24B31-C9FE-4B5A-AA52-B85E6F4F41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3150F88-9D8C-4D26-8C08-D5FDD24C1B5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91EC9F-A98F-44EF-AA93-ACAE9DF5B29E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buNone/>
            </a:pPr>
            <a:r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40E17A9-F985-4160-BF7E-05B0A8A29619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5BCAD085-E8A6-8845-BD4E-CB4CCA059FC4}" type="datetimeFigureOut">
              <a:t>9/26/26</a:t>
            </a:fld>
            <a:endParaRPr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5B20246-ABB8-4F24-83FC-88A14ED8F130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F65DEE6-7CCB-4EF0-A6AE-E7F6C7FF6A9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C1FF6DA9-008F-8B48-92A6-B652298478BF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FB004E-2F9C-48A4-9DE4-C510B2C87F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42C0156-150B-447A-B27D-227D93E6C5D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vert="eaVert"/>
          <a:lstStyle/>
          <a:p>
            <a:pPr lvl="0">
              <a:buNone/>
            </a:pPr>
            <a:r>
              <a:t>Click to edit Master text styles</a:t>
            </a:r>
          </a:p>
          <a:p>
            <a:pPr lvl="1">
              <a:buNone/>
            </a:pPr>
            <a:r>
              <a:t>Second level</a:t>
            </a:r>
          </a:p>
          <a:p>
            <a:pPr lvl="2">
              <a:buNone/>
            </a:pPr>
            <a:r>
              <a:t>Third level</a:t>
            </a:r>
          </a:p>
          <a:p>
            <a:pPr lvl="3">
              <a:buNone/>
            </a:pPr>
            <a:r>
              <a:t>Fourth level</a:t>
            </a:r>
          </a:p>
          <a:p>
            <a:pPr lvl="4">
              <a:buNone/>
            </a:pPr>
            <a:r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92AFBA-7AC4-459C-A557-D875122EDA36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5BCAD085-E8A6-8845-BD4E-CB4CCA059FC4}" type="datetimeFigureOut">
              <a:t>9/26/26</a:t>
            </a:fld>
            <a:endParaRPr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BEF8EA-41B5-44F7-BACC-F72F93817B17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0DABC1-3428-4BE0-93BB-42D31CCA885D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C1FF6DA9-008F-8B48-92A6-B652298478BF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DD486E5-7944-4A4B-B448-B743176DE5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5815603-0D37-4328-9A8F-62D9E1F689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>
              <a:buNone/>
            </a:pPr>
            <a:r>
              <a:t>Click to edit Master text styles</a:t>
            </a:r>
          </a:p>
          <a:p>
            <a:pPr lvl="1">
              <a:buNone/>
            </a:pPr>
            <a:r>
              <a:t>Second level</a:t>
            </a:r>
          </a:p>
          <a:p>
            <a:pPr lvl="2">
              <a:buNone/>
            </a:pPr>
            <a:r>
              <a:t>Third level</a:t>
            </a:r>
          </a:p>
          <a:p>
            <a:pPr lvl="3">
              <a:buNone/>
            </a:pPr>
            <a:r>
              <a:t>Fourth level</a:t>
            </a:r>
          </a:p>
          <a:p>
            <a:pPr lvl="4">
              <a:buNone/>
            </a:pPr>
            <a:r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53A111-B18E-4362-B531-BBF8B71F0E60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5BCAD085-E8A6-8845-BD4E-CB4CCA059FC4}" type="datetimeFigureOut">
              <a:t>9/26/26</a:t>
            </a:fld>
            <a:endParaRPr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C5F50F-31B3-4A08-9A7E-BFACB484FFF6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EC8FA9-59DE-474A-9EE3-9DBA7211F682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C1FF6DA9-008F-8B48-92A6-B652298478BF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A582EBD-797F-4B53-881D-4CDAEF6129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anchor="ctr">
            <a:normAutofit/>
          </a:bodyPr>
          <a:lstStyle/>
          <a:p>
            <a:r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B81928-795A-40FB-8849-CDB1899AA1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>
            <a:normAutofit/>
          </a:bodyPr>
          <a:lstStyle/>
          <a:p>
            <a:pPr lvl="0">
              <a:buNone/>
            </a:pPr>
            <a:r>
              <a:t>Click to edit Master text styles</a:t>
            </a:r>
          </a:p>
          <a:p>
            <a:pPr lvl="1">
              <a:buNone/>
            </a:pPr>
            <a:r>
              <a:t>Second level</a:t>
            </a:r>
          </a:p>
          <a:p>
            <a:pPr lvl="2">
              <a:buNone/>
            </a:pPr>
            <a:r>
              <a:t>Third level</a:t>
            </a:r>
          </a:p>
          <a:p>
            <a:pPr lvl="3">
              <a:buNone/>
            </a:pPr>
            <a:r>
              <a:t>Fourth level</a:t>
            </a:r>
          </a:p>
          <a:p>
            <a:pPr lvl="4">
              <a:buNone/>
            </a:pPr>
            <a:r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A59F47-D50E-4D6F-866E-4AE43E81555D}"/>
              </a:ext>
            </a:extLst>
          </p:cNvPr>
          <p:cNvSpPr>
            <a:spLocks noGrp="1"/>
          </p:cNvSpPr>
          <p:nvPr>
            <p:ph type="dt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l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t>9/26/26</a:t>
            </a:fld>
            <a:endParaRPr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449BE8-0CA8-4917-B0FE-BEBBCE7E5840}"/>
              </a:ext>
            </a:extLst>
          </p:cNvPr>
          <p:cNvSpPr>
            <a:spLocks noGrp="1"/>
          </p:cNvSpPr>
          <p:nvPr>
            <p:ph type="ft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ctr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1085E4-2B0E-4BB9-A64A-9D46AC6EFCBF}"/>
              </a:ext>
            </a:extLst>
          </p:cNvPr>
          <p:cNvSpPr>
            <a:spLocks noGrp="1"/>
          </p:cNvSpPr>
          <p:nvPr>
            <p:ph type="sldNum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r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marL="342900" indent="-342900" algn="l" defTabSz="457200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lt"/>
          <a:cs typeface="+mn-lt"/>
        </a:defRPr>
      </a:lvl1pPr>
      <a:lvl2pPr marL="742950" indent="-285750" algn="l" defTabSz="457200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lt"/>
          <a:cs typeface="+mn-lt"/>
        </a:defRPr>
      </a:lvl2pPr>
      <a:lvl3pPr marL="1143000" indent="-228600" algn="l" defTabSz="457200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lt"/>
          <a:cs typeface="+mn-lt"/>
        </a:defRPr>
      </a:lvl3pPr>
      <a:lvl4pPr marL="1600200" indent="-228600" algn="l" defTabSz="457200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lt"/>
          <a:cs typeface="+mn-lt"/>
        </a:defRPr>
      </a:lvl4pPr>
      <a:lvl5pPr marL="2057400" indent="-228600" algn="l" defTabSz="457200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lt"/>
          <a:cs typeface="+mn-lt"/>
        </a:defRPr>
      </a:lvl5pPr>
      <a:lvl6pPr marL="2514600" indent="-228600" algn="l" defTabSz="457200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lt"/>
          <a:cs typeface="+mn-lt"/>
        </a:defRPr>
      </a:lvl6pPr>
      <a:lvl7pPr marL="2971800" indent="-228600" algn="l" defTabSz="457200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lt"/>
          <a:cs typeface="+mn-lt"/>
        </a:defRPr>
      </a:lvl7pPr>
      <a:lvl8pPr marL="3429000" indent="-228600" algn="l" defTabSz="457200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lt"/>
          <a:cs typeface="+mn-lt"/>
        </a:defRPr>
      </a:lvl8pPr>
      <a:lvl9pPr marL="3886200" indent="-228600" algn="l" defTabSz="457200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marL="0" algn="l" defTabSz="4572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1pPr>
      <a:lvl2pPr marL="457200" algn="l" defTabSz="4572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2pPr>
      <a:lvl3pPr marL="914400" algn="l" defTabSz="4572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3pPr>
      <a:lvl4pPr marL="1371600" algn="l" defTabSz="4572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4pPr>
      <a:lvl5pPr marL="1828800" algn="l" defTabSz="4572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5pPr>
      <a:lvl6pPr marL="2286000" algn="l" defTabSz="4572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6pPr>
      <a:lvl7pPr marL="2743200" algn="l" defTabSz="4572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7pPr>
      <a:lvl8pPr marL="3200400" algn="l" defTabSz="4572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8pPr>
      <a:lvl9pPr marL="3657600" algn="l" defTabSz="457200">
        <a:buNone/>
        <a:defRPr sz="1800" kern="12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F4A8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31F2DCF-F858-4CCC-A70C-23CB12D6C857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1695" cy="73152"/>
          </a:xfrm>
          <a:prstGeom prst="rect">
            <a:avLst/>
          </a:prstGeom>
          <a:solidFill>
            <a:srgbClr val="C49D5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D6CA387-A5B0-49CC-8657-21C8521CEE3E}"/>
              </a:ext>
            </a:extLst>
          </p:cNvPr>
          <p:cNvSpPr>
            <a:spLocks noGrp="1"/>
          </p:cNvSpPr>
          <p:nvPr/>
        </p:nvSpPr>
        <p:spPr>
          <a:xfrm>
            <a:off x="658368" y="6473952"/>
            <a:ext cx="3657600" cy="1645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96"/>
              </a:spcAft>
              <a:buNone/>
              <a:defRPr sz="800" b="1">
                <a:solidFill>
                  <a:srgbClr val="B4BAC4"/>
                </a:solidFill>
                <a:latin typeface="Malgun Gothic"/>
                <a:ea typeface="Malgun Gothic"/>
                <a:cs typeface="Malgun Gothic"/>
              </a:defRPr>
            </a:pPr>
            <a:r>
              <a:t>JUMOK COMMUNITY CHURCH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801351F-81CE-4080-B7E8-C0A048C36923}"/>
              </a:ext>
            </a:extLst>
          </p:cNvPr>
          <p:cNvSpPr>
            <a:spLocks noGrp="1"/>
          </p:cNvSpPr>
          <p:nvPr/>
        </p:nvSpPr>
        <p:spPr>
          <a:xfrm>
            <a:off x="9784080" y="6473952"/>
            <a:ext cx="1737360" cy="213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Aft>
                <a:spcPts val="96"/>
              </a:spcAft>
              <a:buNone/>
              <a:defRPr sz="800" b="0">
                <a:solidFill>
                  <a:srgbClr val="B4BAC4"/>
                </a:solidFill>
                <a:latin typeface="Malgun Gothic"/>
                <a:ea typeface="Malgun Gothic"/>
                <a:cs typeface="Malgun Gothic"/>
              </a:defRPr>
            </a:pPr>
            <a:r>
              <a:t>2026. 09. 27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C15FF0F-9789-4DB9-8EA9-FB3693A980A0}"/>
              </a:ext>
            </a:extLst>
          </p:cNvPr>
          <p:cNvSpPr>
            <a:spLocks noGrp="1"/>
          </p:cNvSpPr>
          <p:nvPr/>
        </p:nvSpPr>
        <p:spPr>
          <a:xfrm>
            <a:off x="731520" y="594360"/>
            <a:ext cx="3657600" cy="411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263"/>
              </a:spcAft>
              <a:buNone/>
              <a:defRPr sz="2200" b="1">
                <a:solidFill>
                  <a:srgbClr val="FFFFFF"/>
                </a:solidFill>
                <a:latin typeface="Malgun Gothic"/>
                <a:ea typeface="Malgun Gothic"/>
                <a:cs typeface="Malgun Gothic"/>
              </a:defRPr>
            </a:pPr>
            <a:r>
              <a:t>주목교회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0B57688-D92A-4E6F-9AC4-62BC50AE02F0}"/>
              </a:ext>
            </a:extLst>
          </p:cNvPr>
          <p:cNvSpPr>
            <a:spLocks noGrp="1"/>
          </p:cNvSpPr>
          <p:nvPr/>
        </p:nvSpPr>
        <p:spPr>
          <a:xfrm>
            <a:off x="749808" y="1033271"/>
            <a:ext cx="3657600" cy="228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20"/>
              </a:spcAft>
              <a:buNone/>
              <a:defRPr sz="1000" b="0">
                <a:solidFill>
                  <a:srgbClr val="BEC6D2"/>
                </a:solidFill>
                <a:latin typeface="Malgun Gothic"/>
                <a:ea typeface="Malgun Gothic"/>
                <a:cs typeface="Malgun Gothic"/>
              </a:defRPr>
            </a:pPr>
            <a:r>
              <a:t>JUMOK CHURCH · Since 2020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C5CA468-4075-414A-BC77-DB7588DCCBC7}"/>
              </a:ext>
            </a:extLst>
          </p:cNvPr>
          <p:cNvSpPr>
            <a:spLocks noGrp="1"/>
          </p:cNvSpPr>
          <p:nvPr/>
        </p:nvSpPr>
        <p:spPr>
          <a:xfrm>
            <a:off x="731520" y="1847088"/>
            <a:ext cx="10744200" cy="9144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552"/>
              </a:spcAft>
              <a:buNone/>
              <a:defRPr sz="4600" b="1">
                <a:solidFill>
                  <a:srgbClr val="FFFFFF"/>
                </a:solidFill>
                <a:latin typeface="Malgun Gothic"/>
                <a:ea typeface="Malgun Gothic"/>
                <a:cs typeface="Malgun Gothic"/>
              </a:defRPr>
            </a:pPr>
            <a:r>
              <a:t>주 일 예 배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DA15D5C-AD9D-401D-A495-0ECD73FE6739}"/>
              </a:ext>
            </a:extLst>
          </p:cNvPr>
          <p:cNvSpPr>
            <a:spLocks noGrp="1"/>
          </p:cNvSpPr>
          <p:nvPr/>
        </p:nvSpPr>
        <p:spPr>
          <a:xfrm>
            <a:off x="731520" y="2907792"/>
            <a:ext cx="1074420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216"/>
              </a:spcAft>
              <a:buNone/>
              <a:defRPr sz="1800" b="0">
                <a:solidFill>
                  <a:srgbClr val="DCE0E6"/>
                </a:solidFill>
                <a:latin typeface="Malgun Gothic"/>
                <a:ea typeface="Malgun Gothic"/>
                <a:cs typeface="Malgun Gothic"/>
              </a:defRPr>
            </a:pPr>
            <a:r>
              <a:t>2026년 9월 27일  ·  성령강림절후 열여덟째주일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A11CF52-E77F-44E4-BB1F-FC52A87D6D2D}"/>
              </a:ext>
            </a:extLst>
          </p:cNvPr>
          <p:cNvSpPr>
            <a:spLocks noGrp="1"/>
          </p:cNvSpPr>
          <p:nvPr/>
        </p:nvSpPr>
        <p:spPr>
          <a:xfrm>
            <a:off x="4434840" y="3703320"/>
            <a:ext cx="3337560" cy="45720"/>
          </a:xfrm>
          <a:prstGeom prst="rect">
            <a:avLst/>
          </a:prstGeom>
          <a:solidFill>
            <a:srgbClr val="C49D5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B732361-6A11-4ABB-AE12-D8928E3E3F4A}"/>
              </a:ext>
            </a:extLst>
          </p:cNvPr>
          <p:cNvSpPr>
            <a:spLocks noGrp="1"/>
          </p:cNvSpPr>
          <p:nvPr/>
        </p:nvSpPr>
        <p:spPr>
          <a:xfrm>
            <a:off x="1097280" y="4023360"/>
            <a:ext cx="9966960" cy="9144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276"/>
              </a:spcAft>
              <a:buNone/>
              <a:defRPr sz="2300" b="1">
                <a:solidFill>
                  <a:srgbClr val="FFFFFF"/>
                </a:solidFill>
                <a:latin typeface="Malgun Gothic"/>
                <a:ea typeface="Malgun Gothic"/>
                <a:cs typeface="Malgun Gothic"/>
              </a:defRPr>
            </a:pPr>
            <a:r>
              <a:t>“하나님은 영이시니 예배하는 자가</a:t>
            </a:r>
          </a:p>
          <a:p>
            <a:pPr algn="ctr">
              <a:spcAft>
                <a:spcPts val="276"/>
              </a:spcAft>
              <a:buNone/>
              <a:defRPr sz="2300" b="1">
                <a:solidFill>
                  <a:srgbClr val="FFFFFF"/>
                </a:solidFill>
                <a:latin typeface="Malgun Gothic"/>
                <a:ea typeface="Malgun Gothic"/>
                <a:cs typeface="Malgun Gothic"/>
              </a:defRPr>
            </a:pPr>
            <a:r>
              <a:t>영과 진리로 예배할지니라.”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E5F1649-4643-4BA6-8D3F-02E491AAC4AB}"/>
              </a:ext>
            </a:extLst>
          </p:cNvPr>
          <p:cNvSpPr>
            <a:spLocks noGrp="1"/>
          </p:cNvSpPr>
          <p:nvPr/>
        </p:nvSpPr>
        <p:spPr>
          <a:xfrm>
            <a:off x="1097280" y="5029200"/>
            <a:ext cx="996696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68"/>
              </a:spcAft>
              <a:buNone/>
              <a:defRPr sz="1400" b="0">
                <a:solidFill>
                  <a:srgbClr val="C49D58"/>
                </a:solidFill>
                <a:latin typeface="Malgun Gothic"/>
                <a:ea typeface="Malgun Gothic"/>
                <a:cs typeface="Malgun Gothic"/>
              </a:defRPr>
            </a:pPr>
            <a:r>
              <a:t>요한복음 4장 24절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F8469BA-298A-4A2B-9DC4-EC5D4BA9BDBC}"/>
              </a:ext>
            </a:extLst>
          </p:cNvPr>
          <p:cNvSpPr>
            <a:spLocks noGrp="1"/>
          </p:cNvSpPr>
          <p:nvPr/>
        </p:nvSpPr>
        <p:spPr>
          <a:xfrm>
            <a:off x="1097280" y="5870448"/>
            <a:ext cx="9966960" cy="274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31"/>
              </a:spcAft>
              <a:buNone/>
              <a:defRPr sz="1100" b="0">
                <a:solidFill>
                  <a:srgbClr val="BEC6D2"/>
                </a:solidFill>
                <a:latin typeface="Malgun Gothic"/>
                <a:ea typeface="Malgun Gothic"/>
                <a:cs typeface="Malgun Gothic"/>
              </a:defRPr>
            </a:pPr>
            <a:r>
              <a:t>반주자  조하나   ·   마라나타  μαράνα θά</a:t>
            </a:r>
          </a:p>
        </p:txBody>
      </p:sp>
    </p:spTree>
    <p:extLst>
      <p:ext uri="{BB962C8B-B14F-4D97-AF65-F5344CB8AC3E}">
        <p14:creationId xmlns:p14="http://schemas.microsoft.com/office/powerpoint/2010/main" val="2219933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CF238BA-209C-4421-97DD-184E3C03E607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1695" cy="73152"/>
          </a:xfrm>
          <a:prstGeom prst="rect">
            <a:avLst/>
          </a:prstGeom>
          <a:solidFill>
            <a:srgbClr val="1F4A8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0CDE66E-4B78-4ED0-B7C2-F260FF39DCE4}"/>
              </a:ext>
            </a:extLst>
          </p:cNvPr>
          <p:cNvSpPr>
            <a:spLocks noGrp="1"/>
          </p:cNvSpPr>
          <p:nvPr/>
        </p:nvSpPr>
        <p:spPr>
          <a:xfrm>
            <a:off x="658368" y="310896"/>
            <a:ext cx="4572000" cy="274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44"/>
              </a:spcAft>
              <a:buNone/>
              <a:defRPr sz="1200" b="1">
                <a:solidFill>
                  <a:srgbClr val="1F4A86"/>
                </a:solidFill>
                <a:latin typeface="Malgun Gothic"/>
                <a:ea typeface="Malgun Gothic"/>
                <a:cs typeface="Malgun Gothic"/>
              </a:defRPr>
            </a:pPr>
            <a:r>
              <a:t>예배 안내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A62840E-C4AF-437B-A72F-C03B1DCF6031}"/>
              </a:ext>
            </a:extLst>
          </p:cNvPr>
          <p:cNvSpPr>
            <a:spLocks noGrp="1"/>
          </p:cNvSpPr>
          <p:nvPr/>
        </p:nvSpPr>
        <p:spPr>
          <a:xfrm>
            <a:off x="658368" y="6473952"/>
            <a:ext cx="3657600" cy="1645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96"/>
              </a:spcAft>
              <a:buNone/>
              <a:defRPr sz="800" b="1">
                <a:solidFill>
                  <a:srgbClr val="5B6574"/>
                </a:solidFill>
                <a:latin typeface="Malgun Gothic"/>
                <a:ea typeface="Malgun Gothic"/>
                <a:cs typeface="Malgun Gothic"/>
              </a:defRPr>
            </a:pPr>
            <a:r>
              <a:t>JUMOK COMMUNITY CHURCH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1564070-A956-4EE9-A88D-425B34F7DA99}"/>
              </a:ext>
            </a:extLst>
          </p:cNvPr>
          <p:cNvSpPr>
            <a:spLocks noGrp="1"/>
          </p:cNvSpPr>
          <p:nvPr/>
        </p:nvSpPr>
        <p:spPr>
          <a:xfrm>
            <a:off x="9784080" y="6473952"/>
            <a:ext cx="1737360" cy="213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Aft>
                <a:spcPts val="96"/>
              </a:spcAft>
              <a:buNone/>
              <a:defRPr sz="800" b="0">
                <a:solidFill>
                  <a:srgbClr val="5B6574"/>
                </a:solidFill>
                <a:latin typeface="Malgun Gothic"/>
                <a:ea typeface="Malgun Gothic"/>
                <a:cs typeface="Malgun Gothic"/>
              </a:defRPr>
            </a:pPr>
            <a:r>
              <a:t>2026. 09. 27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02B327B-AAD4-4875-A3DC-C7F72EC75EA7}"/>
              </a:ext>
            </a:extLst>
          </p:cNvPr>
          <p:cNvSpPr>
            <a:spLocks noGrp="1"/>
          </p:cNvSpPr>
          <p:nvPr/>
        </p:nvSpPr>
        <p:spPr>
          <a:xfrm>
            <a:off x="658368" y="713232"/>
            <a:ext cx="1088136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384"/>
              </a:spcAft>
              <a:buNone/>
              <a:defRPr sz="3200" b="1">
                <a:solidFill>
                  <a:srgbClr val="181F2A"/>
                </a:solidFill>
                <a:latin typeface="Malgun Gothic"/>
                <a:ea typeface="Malgun Gothic"/>
                <a:cs typeface="Malgun Gothic"/>
              </a:defRPr>
            </a:pPr>
            <a:r>
              <a:t>오늘의 예배 순서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3658FFA-99B6-4522-93DD-5A4009861AA1}"/>
              </a:ext>
            </a:extLst>
          </p:cNvPr>
          <p:cNvSpPr>
            <a:spLocks noGrp="1"/>
          </p:cNvSpPr>
          <p:nvPr/>
        </p:nvSpPr>
        <p:spPr>
          <a:xfrm>
            <a:off x="685800" y="1298448"/>
            <a:ext cx="10607040" cy="2926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56"/>
              </a:spcAft>
              <a:buNone/>
              <a:defRPr sz="1300" b="0">
                <a:solidFill>
                  <a:srgbClr val="1F4A86"/>
                </a:solidFill>
                <a:latin typeface="Malgun Gothic"/>
                <a:ea typeface="Malgun Gothic"/>
                <a:cs typeface="Malgun Gothic"/>
              </a:defRPr>
            </a:pPr>
            <a:r>
              <a:t>한 화면에서 전체 흐름을 확인합니다.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FF903062-5639-4257-AB96-D9F3A72FBF65}"/>
              </a:ext>
            </a:extLst>
          </p:cNvPr>
          <p:cNvSpPr>
            <a:spLocks noGrp="1"/>
          </p:cNvSpPr>
          <p:nvPr/>
        </p:nvSpPr>
        <p:spPr>
          <a:xfrm>
            <a:off x="713232" y="1783080"/>
            <a:ext cx="5166360" cy="438912"/>
          </a:xfrm>
          <a:prstGeom prst="roundRect">
            <a:avLst/>
          </a:prstGeom>
          <a:solidFill>
            <a:srgbClr val="F8F9F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BDADB0B-E78F-4128-8C60-5EEBD8D986BD}"/>
              </a:ext>
            </a:extLst>
          </p:cNvPr>
          <p:cNvSpPr>
            <a:spLocks noGrp="1"/>
          </p:cNvSpPr>
          <p:nvPr/>
        </p:nvSpPr>
        <p:spPr>
          <a:xfrm>
            <a:off x="850392" y="1856231"/>
            <a:ext cx="1234440" cy="2194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31"/>
              </a:spcAft>
              <a:buNone/>
              <a:defRPr sz="1100" b="1">
                <a:solidFill>
                  <a:srgbClr val="1F4A86"/>
                </a:solidFill>
                <a:latin typeface="Malgun Gothic"/>
                <a:ea typeface="Malgun Gothic"/>
                <a:cs typeface="Malgun Gothic"/>
              </a:defRPr>
            </a:pPr>
            <a:r>
              <a:t>찬양인도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535002E-A9ED-4512-98D3-138FE790B176}"/>
              </a:ext>
            </a:extLst>
          </p:cNvPr>
          <p:cNvSpPr>
            <a:spLocks noGrp="1"/>
          </p:cNvSpPr>
          <p:nvPr/>
        </p:nvSpPr>
        <p:spPr>
          <a:xfrm>
            <a:off x="2084832" y="1837943"/>
            <a:ext cx="3566160" cy="2560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56"/>
              </a:spcAft>
              <a:buNone/>
              <a:defRPr sz="1300" b="1">
                <a:solidFill>
                  <a:srgbClr val="181F2A"/>
                </a:solidFill>
                <a:latin typeface="Malgun Gothic"/>
                <a:ea typeface="Malgun Gothic"/>
                <a:cs typeface="Malgun Gothic"/>
              </a:defRPr>
            </a:pPr>
            <a:r>
              <a:t>주목 찬양단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860927FF-26E1-4F8F-9770-705568D498C1}"/>
              </a:ext>
            </a:extLst>
          </p:cNvPr>
          <p:cNvSpPr>
            <a:spLocks noGrp="1"/>
          </p:cNvSpPr>
          <p:nvPr/>
        </p:nvSpPr>
        <p:spPr>
          <a:xfrm>
            <a:off x="713232" y="2322576"/>
            <a:ext cx="5166360" cy="438912"/>
          </a:xfrm>
          <a:prstGeom prst="roundRect">
            <a:avLst/>
          </a:prstGeom>
          <a:solidFill>
            <a:srgbClr val="F8F9F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C719DF6-F68E-40F1-A08F-2466B8BC296A}"/>
              </a:ext>
            </a:extLst>
          </p:cNvPr>
          <p:cNvSpPr>
            <a:spLocks noGrp="1"/>
          </p:cNvSpPr>
          <p:nvPr/>
        </p:nvSpPr>
        <p:spPr>
          <a:xfrm>
            <a:off x="850392" y="2395728"/>
            <a:ext cx="1234440" cy="2194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31"/>
              </a:spcAft>
              <a:buNone/>
              <a:defRPr sz="1100" b="1">
                <a:solidFill>
                  <a:srgbClr val="1F4A86"/>
                </a:solidFill>
                <a:latin typeface="Malgun Gothic"/>
                <a:ea typeface="Malgun Gothic"/>
                <a:cs typeface="Malgun Gothic"/>
              </a:defRPr>
            </a:pPr>
            <a:r>
              <a:t>송영찬송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6E5CD62-4EB9-4876-BD0C-0F79265E1D72}"/>
              </a:ext>
            </a:extLst>
          </p:cNvPr>
          <p:cNvSpPr>
            <a:spLocks noGrp="1"/>
          </p:cNvSpPr>
          <p:nvPr/>
        </p:nvSpPr>
        <p:spPr>
          <a:xfrm>
            <a:off x="2084832" y="2377440"/>
            <a:ext cx="3566160" cy="2895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56"/>
              </a:spcAft>
              <a:buNone/>
              <a:defRPr sz="1300" b="1">
                <a:solidFill>
                  <a:srgbClr val="181F2A"/>
                </a:solidFill>
                <a:latin typeface="Malgun Gothic"/>
                <a:ea typeface="Malgun Gothic"/>
                <a:cs typeface="Malgun Gothic"/>
              </a:defRPr>
            </a:pPr>
            <a:r>
              <a:t>새찬송가 4장</a:t>
            </a:r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7EFA6FA0-7AFF-4066-B88D-810D1CA09FD6}"/>
              </a:ext>
            </a:extLst>
          </p:cNvPr>
          <p:cNvSpPr>
            <a:spLocks noGrp="1"/>
          </p:cNvSpPr>
          <p:nvPr/>
        </p:nvSpPr>
        <p:spPr>
          <a:xfrm>
            <a:off x="713232" y="2862072"/>
            <a:ext cx="5166360" cy="438912"/>
          </a:xfrm>
          <a:prstGeom prst="roundRect">
            <a:avLst/>
          </a:prstGeom>
          <a:solidFill>
            <a:srgbClr val="F8F9F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FA879EC-9D01-4C01-B886-98D6C632DEB3}"/>
              </a:ext>
            </a:extLst>
          </p:cNvPr>
          <p:cNvSpPr>
            <a:spLocks noGrp="1"/>
          </p:cNvSpPr>
          <p:nvPr/>
        </p:nvSpPr>
        <p:spPr>
          <a:xfrm>
            <a:off x="850392" y="2935224"/>
            <a:ext cx="1234440" cy="2194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31"/>
              </a:spcAft>
              <a:buNone/>
              <a:defRPr sz="1100" b="1">
                <a:solidFill>
                  <a:srgbClr val="1F4A86"/>
                </a:solidFill>
                <a:latin typeface="Malgun Gothic"/>
                <a:ea typeface="Malgun Gothic"/>
                <a:cs typeface="Malgun Gothic"/>
              </a:defRPr>
            </a:pPr>
            <a:r>
              <a:t>신앙고백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30CEB85-A5C3-46F6-A555-95B0AF12F268}"/>
              </a:ext>
            </a:extLst>
          </p:cNvPr>
          <p:cNvSpPr>
            <a:spLocks noGrp="1"/>
          </p:cNvSpPr>
          <p:nvPr/>
        </p:nvSpPr>
        <p:spPr>
          <a:xfrm>
            <a:off x="2084832" y="2916936"/>
            <a:ext cx="3566160" cy="2560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56"/>
              </a:spcAft>
              <a:buNone/>
              <a:defRPr sz="1300" b="1">
                <a:solidFill>
                  <a:srgbClr val="181F2A"/>
                </a:solidFill>
                <a:latin typeface="Malgun Gothic"/>
                <a:ea typeface="Malgun Gothic"/>
                <a:cs typeface="Malgun Gothic"/>
              </a:defRPr>
            </a:pPr>
            <a:r>
              <a:t>사도신경</a:t>
            </a:r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0FE9D09C-06FC-4858-B226-63477903CD15}"/>
              </a:ext>
            </a:extLst>
          </p:cNvPr>
          <p:cNvSpPr>
            <a:spLocks noGrp="1"/>
          </p:cNvSpPr>
          <p:nvPr/>
        </p:nvSpPr>
        <p:spPr>
          <a:xfrm>
            <a:off x="713232" y="3401568"/>
            <a:ext cx="5166360" cy="438912"/>
          </a:xfrm>
          <a:prstGeom prst="roundRect">
            <a:avLst/>
          </a:prstGeom>
          <a:solidFill>
            <a:srgbClr val="F8F9F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FD58521-0B11-4667-A00C-38DE736C8D23}"/>
              </a:ext>
            </a:extLst>
          </p:cNvPr>
          <p:cNvSpPr>
            <a:spLocks noGrp="1"/>
          </p:cNvSpPr>
          <p:nvPr/>
        </p:nvSpPr>
        <p:spPr>
          <a:xfrm>
            <a:off x="850392" y="3474720"/>
            <a:ext cx="1234440" cy="2194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31"/>
              </a:spcAft>
              <a:buNone/>
              <a:defRPr sz="1100" b="1">
                <a:solidFill>
                  <a:srgbClr val="1F4A86"/>
                </a:solidFill>
                <a:latin typeface="Malgun Gothic"/>
                <a:ea typeface="Malgun Gothic"/>
                <a:cs typeface="Malgun Gothic"/>
              </a:defRPr>
            </a:pPr>
            <a:r>
              <a:t>정체성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E2102E7-384C-4CC0-99C3-3FA9C8F58DA0}"/>
              </a:ext>
            </a:extLst>
          </p:cNvPr>
          <p:cNvSpPr>
            <a:spLocks noGrp="1"/>
          </p:cNvSpPr>
          <p:nvPr/>
        </p:nvSpPr>
        <p:spPr>
          <a:xfrm>
            <a:off x="2084832" y="3456432"/>
            <a:ext cx="3566160" cy="2560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56"/>
              </a:spcAft>
              <a:buNone/>
              <a:defRPr sz="1300" b="1">
                <a:solidFill>
                  <a:srgbClr val="181F2A"/>
                </a:solidFill>
                <a:latin typeface="Malgun Gothic"/>
                <a:ea typeface="Malgun Gothic"/>
                <a:cs typeface="Malgun Gothic"/>
              </a:defRPr>
            </a:pPr>
            <a:r>
              <a:t>성도의 정체성</a:t>
            </a:r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4BCDC16C-86B0-4D29-B01F-68E75A7FD77D}"/>
              </a:ext>
            </a:extLst>
          </p:cNvPr>
          <p:cNvSpPr>
            <a:spLocks noGrp="1"/>
          </p:cNvSpPr>
          <p:nvPr/>
        </p:nvSpPr>
        <p:spPr>
          <a:xfrm>
            <a:off x="713232" y="3941063"/>
            <a:ext cx="5166360" cy="438912"/>
          </a:xfrm>
          <a:prstGeom prst="roundRect">
            <a:avLst/>
          </a:prstGeom>
          <a:solidFill>
            <a:srgbClr val="F8F9F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DBBEF3F-D004-4141-B2EF-E0DB958658BA}"/>
              </a:ext>
            </a:extLst>
          </p:cNvPr>
          <p:cNvSpPr>
            <a:spLocks noGrp="1"/>
          </p:cNvSpPr>
          <p:nvPr/>
        </p:nvSpPr>
        <p:spPr>
          <a:xfrm>
            <a:off x="850392" y="4014215"/>
            <a:ext cx="1234440" cy="2194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31"/>
              </a:spcAft>
              <a:buNone/>
              <a:defRPr sz="1100" b="1">
                <a:solidFill>
                  <a:srgbClr val="1F4A86"/>
                </a:solidFill>
                <a:latin typeface="Malgun Gothic"/>
                <a:ea typeface="Malgun Gothic"/>
                <a:cs typeface="Malgun Gothic"/>
              </a:defRPr>
            </a:pPr>
            <a:r>
              <a:t>보혈찬송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7E1A28C-862A-4944-B12C-61E3671F7EC6}"/>
              </a:ext>
            </a:extLst>
          </p:cNvPr>
          <p:cNvSpPr>
            <a:spLocks noGrp="1"/>
          </p:cNvSpPr>
          <p:nvPr/>
        </p:nvSpPr>
        <p:spPr>
          <a:xfrm>
            <a:off x="2084832" y="3995927"/>
            <a:ext cx="3566160" cy="2895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56"/>
              </a:spcAft>
              <a:buNone/>
              <a:defRPr sz="1300" b="1">
                <a:solidFill>
                  <a:srgbClr val="181F2A"/>
                </a:solidFill>
                <a:latin typeface="Malgun Gothic"/>
                <a:ea typeface="Malgun Gothic"/>
                <a:cs typeface="Malgun Gothic"/>
              </a:defRPr>
            </a:pPr>
            <a:r>
              <a:t>새찬송가 254장</a:t>
            </a:r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02A794C3-7380-442F-A627-61D8C2F4DE72}"/>
              </a:ext>
            </a:extLst>
          </p:cNvPr>
          <p:cNvSpPr>
            <a:spLocks noGrp="1"/>
          </p:cNvSpPr>
          <p:nvPr/>
        </p:nvSpPr>
        <p:spPr>
          <a:xfrm>
            <a:off x="713232" y="4480559"/>
            <a:ext cx="5166360" cy="438912"/>
          </a:xfrm>
          <a:prstGeom prst="roundRect">
            <a:avLst/>
          </a:prstGeom>
          <a:solidFill>
            <a:srgbClr val="F8F9F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D25CAD5-59C5-4DE5-9C05-3AC82C6158A0}"/>
              </a:ext>
            </a:extLst>
          </p:cNvPr>
          <p:cNvSpPr>
            <a:spLocks noGrp="1"/>
          </p:cNvSpPr>
          <p:nvPr/>
        </p:nvSpPr>
        <p:spPr>
          <a:xfrm>
            <a:off x="850392" y="4553712"/>
            <a:ext cx="1234440" cy="2194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31"/>
              </a:spcAft>
              <a:buNone/>
              <a:defRPr sz="1100" b="1">
                <a:solidFill>
                  <a:srgbClr val="1F4A86"/>
                </a:solidFill>
                <a:latin typeface="Malgun Gothic"/>
                <a:ea typeface="Malgun Gothic"/>
                <a:cs typeface="Malgun Gothic"/>
              </a:defRPr>
            </a:pPr>
            <a:r>
              <a:t>교독문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DEC2690-93CD-4115-B570-179B60CB5B1E}"/>
              </a:ext>
            </a:extLst>
          </p:cNvPr>
          <p:cNvSpPr>
            <a:spLocks noGrp="1"/>
          </p:cNvSpPr>
          <p:nvPr/>
        </p:nvSpPr>
        <p:spPr>
          <a:xfrm>
            <a:off x="2084832" y="4535423"/>
            <a:ext cx="3566160" cy="2895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56"/>
              </a:spcAft>
              <a:buNone/>
              <a:defRPr sz="1300" b="1">
                <a:solidFill>
                  <a:srgbClr val="181F2A"/>
                </a:solidFill>
                <a:latin typeface="Malgun Gothic"/>
                <a:ea typeface="Malgun Gothic"/>
                <a:cs typeface="Malgun Gothic"/>
              </a:defRPr>
            </a:pPr>
            <a:r>
              <a:t>85. 요한1서 4장</a:t>
            </a: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19B3C156-C584-47E3-87F9-7B0DB7311594}"/>
              </a:ext>
            </a:extLst>
          </p:cNvPr>
          <p:cNvSpPr>
            <a:spLocks noGrp="1"/>
          </p:cNvSpPr>
          <p:nvPr/>
        </p:nvSpPr>
        <p:spPr>
          <a:xfrm>
            <a:off x="713232" y="5020056"/>
            <a:ext cx="5166360" cy="438912"/>
          </a:xfrm>
          <a:prstGeom prst="roundRect">
            <a:avLst/>
          </a:prstGeom>
          <a:solidFill>
            <a:srgbClr val="F8F9F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9991E8D8-B713-4170-9E2E-607A8449259D}"/>
              </a:ext>
            </a:extLst>
          </p:cNvPr>
          <p:cNvSpPr>
            <a:spLocks noGrp="1"/>
          </p:cNvSpPr>
          <p:nvPr/>
        </p:nvSpPr>
        <p:spPr>
          <a:xfrm>
            <a:off x="850392" y="5093208"/>
            <a:ext cx="1234440" cy="2194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31"/>
              </a:spcAft>
              <a:buNone/>
              <a:defRPr sz="1100" b="1">
                <a:solidFill>
                  <a:srgbClr val="1F4A86"/>
                </a:solidFill>
                <a:latin typeface="Malgun Gothic"/>
                <a:ea typeface="Malgun Gothic"/>
                <a:cs typeface="Malgun Gothic"/>
              </a:defRPr>
            </a:pPr>
            <a:r>
              <a:t>말씀찬송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DD87B2DD-DAAC-4F3D-907E-664C7AF081AB}"/>
              </a:ext>
            </a:extLst>
          </p:cNvPr>
          <p:cNvSpPr>
            <a:spLocks noGrp="1"/>
          </p:cNvSpPr>
          <p:nvPr/>
        </p:nvSpPr>
        <p:spPr>
          <a:xfrm>
            <a:off x="2084832" y="5074920"/>
            <a:ext cx="3566160" cy="2895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56"/>
              </a:spcAft>
              <a:buNone/>
              <a:defRPr sz="1300" b="1">
                <a:solidFill>
                  <a:srgbClr val="181F2A"/>
                </a:solidFill>
                <a:latin typeface="Malgun Gothic"/>
                <a:ea typeface="Malgun Gothic"/>
                <a:cs typeface="Malgun Gothic"/>
              </a:defRPr>
            </a:pPr>
            <a:r>
              <a:t>새찬송가 563장</a:t>
            </a:r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38B26D98-DB6D-46E8-9C86-505C44A382DA}"/>
              </a:ext>
            </a:extLst>
          </p:cNvPr>
          <p:cNvSpPr>
            <a:spLocks noGrp="1"/>
          </p:cNvSpPr>
          <p:nvPr/>
        </p:nvSpPr>
        <p:spPr>
          <a:xfrm>
            <a:off x="713232" y="5559552"/>
            <a:ext cx="5166360" cy="438912"/>
          </a:xfrm>
          <a:prstGeom prst="roundRect">
            <a:avLst/>
          </a:prstGeom>
          <a:solidFill>
            <a:srgbClr val="F8F9F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B7F5671C-274D-4B4B-9CA8-872F70F86CD8}"/>
              </a:ext>
            </a:extLst>
          </p:cNvPr>
          <p:cNvSpPr>
            <a:spLocks noGrp="1"/>
          </p:cNvSpPr>
          <p:nvPr/>
        </p:nvSpPr>
        <p:spPr>
          <a:xfrm>
            <a:off x="850392" y="5632704"/>
            <a:ext cx="1234440" cy="2194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31"/>
              </a:spcAft>
              <a:buNone/>
              <a:defRPr sz="1100" b="1">
                <a:solidFill>
                  <a:srgbClr val="1F4A86"/>
                </a:solidFill>
                <a:latin typeface="Malgun Gothic"/>
                <a:ea typeface="Malgun Gothic"/>
                <a:cs typeface="Malgun Gothic"/>
              </a:defRPr>
            </a:pPr>
            <a:r>
              <a:t>대표기도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18CE88E-40E4-4C29-B47E-E244F4CC1125}"/>
              </a:ext>
            </a:extLst>
          </p:cNvPr>
          <p:cNvSpPr>
            <a:spLocks noGrp="1"/>
          </p:cNvSpPr>
          <p:nvPr/>
        </p:nvSpPr>
        <p:spPr>
          <a:xfrm>
            <a:off x="2084832" y="5614416"/>
            <a:ext cx="3566160" cy="2895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56"/>
              </a:spcAft>
              <a:buNone/>
              <a:defRPr sz="1300" b="1">
                <a:solidFill>
                  <a:srgbClr val="181F2A"/>
                </a:solidFill>
                <a:latin typeface="Malgun Gothic"/>
                <a:ea typeface="Malgun Gothic"/>
                <a:cs typeface="Malgun Gothic"/>
              </a:defRPr>
            </a:pPr>
            <a:r>
              <a:t>조하나 성도</a:t>
            </a:r>
          </a:p>
        </p:txBody>
      </p:sp>
      <p:sp>
        <p:nvSpPr>
          <p:cNvPr id="32" name="Rounded Rectangle 31">
            <a:extLst>
              <a:ext uri="{FF2B5EF4-FFF2-40B4-BE49-F238E27FC236}">
                <a16:creationId xmlns:a16="http://schemas.microsoft.com/office/drawing/2014/main" id="{9D2AC109-F639-4466-8299-8F5D07C3E723}"/>
              </a:ext>
            </a:extLst>
          </p:cNvPr>
          <p:cNvSpPr>
            <a:spLocks noGrp="1"/>
          </p:cNvSpPr>
          <p:nvPr/>
        </p:nvSpPr>
        <p:spPr>
          <a:xfrm>
            <a:off x="6336792" y="1783080"/>
            <a:ext cx="5166360" cy="438912"/>
          </a:xfrm>
          <a:prstGeom prst="roundRect">
            <a:avLst/>
          </a:prstGeom>
          <a:solidFill>
            <a:srgbClr val="F8F9F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C34E989C-97AB-4B6B-A626-ECA4C19D8AF2}"/>
              </a:ext>
            </a:extLst>
          </p:cNvPr>
          <p:cNvSpPr>
            <a:spLocks noGrp="1"/>
          </p:cNvSpPr>
          <p:nvPr/>
        </p:nvSpPr>
        <p:spPr>
          <a:xfrm>
            <a:off x="6473952" y="1856231"/>
            <a:ext cx="1234440" cy="2194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31"/>
              </a:spcAft>
              <a:buNone/>
              <a:defRPr sz="1100" b="1">
                <a:solidFill>
                  <a:srgbClr val="1F4A86"/>
                </a:solidFill>
                <a:latin typeface="Malgun Gothic"/>
                <a:ea typeface="Malgun Gothic"/>
                <a:cs typeface="Malgun Gothic"/>
              </a:defRPr>
            </a:pPr>
            <a:r>
              <a:t>말씀봉독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02EE408D-BD33-49EE-B4E7-AFB0D6B6320D}"/>
              </a:ext>
            </a:extLst>
          </p:cNvPr>
          <p:cNvSpPr>
            <a:spLocks noGrp="1"/>
          </p:cNvSpPr>
          <p:nvPr/>
        </p:nvSpPr>
        <p:spPr>
          <a:xfrm>
            <a:off x="7708392" y="1837943"/>
            <a:ext cx="3566160" cy="2895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56"/>
              </a:spcAft>
              <a:buNone/>
              <a:defRPr sz="1300" b="1">
                <a:solidFill>
                  <a:srgbClr val="181F2A"/>
                </a:solidFill>
                <a:latin typeface="Malgun Gothic"/>
                <a:ea typeface="Malgun Gothic"/>
                <a:cs typeface="Malgun Gothic"/>
              </a:defRPr>
            </a:pPr>
            <a:r>
              <a:t>베드로전서 1:13–25</a:t>
            </a:r>
          </a:p>
        </p:txBody>
      </p:sp>
      <p:sp>
        <p:nvSpPr>
          <p:cNvPr id="35" name="Rounded Rectangle 34">
            <a:extLst>
              <a:ext uri="{FF2B5EF4-FFF2-40B4-BE49-F238E27FC236}">
                <a16:creationId xmlns:a16="http://schemas.microsoft.com/office/drawing/2014/main" id="{DCF5FD9A-22B9-47CD-A513-8F8C04AD001A}"/>
              </a:ext>
            </a:extLst>
          </p:cNvPr>
          <p:cNvSpPr>
            <a:spLocks noGrp="1"/>
          </p:cNvSpPr>
          <p:nvPr/>
        </p:nvSpPr>
        <p:spPr>
          <a:xfrm>
            <a:off x="6336792" y="2322576"/>
            <a:ext cx="5166360" cy="438912"/>
          </a:xfrm>
          <a:prstGeom prst="roundRect">
            <a:avLst/>
          </a:prstGeom>
          <a:solidFill>
            <a:srgbClr val="F8F9F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1BC2F5CA-D44D-4014-85DC-3462950AE015}"/>
              </a:ext>
            </a:extLst>
          </p:cNvPr>
          <p:cNvSpPr>
            <a:spLocks noGrp="1"/>
          </p:cNvSpPr>
          <p:nvPr/>
        </p:nvSpPr>
        <p:spPr>
          <a:xfrm>
            <a:off x="6473952" y="2395728"/>
            <a:ext cx="1234440" cy="2194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31"/>
              </a:spcAft>
              <a:buNone/>
              <a:defRPr sz="1100" b="1">
                <a:solidFill>
                  <a:srgbClr val="1F4A86"/>
                </a:solidFill>
                <a:latin typeface="Malgun Gothic"/>
                <a:ea typeface="Malgun Gothic"/>
                <a:cs typeface="Malgun Gothic"/>
              </a:defRPr>
            </a:pPr>
            <a:r>
              <a:t>말씀찬송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1878F8F4-9913-4074-8856-CB39592EA527}"/>
              </a:ext>
            </a:extLst>
          </p:cNvPr>
          <p:cNvSpPr>
            <a:spLocks noGrp="1"/>
          </p:cNvSpPr>
          <p:nvPr/>
        </p:nvSpPr>
        <p:spPr>
          <a:xfrm>
            <a:off x="7708392" y="2377440"/>
            <a:ext cx="3566160" cy="2560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56"/>
              </a:spcAft>
              <a:buNone/>
              <a:defRPr sz="1300" b="1">
                <a:solidFill>
                  <a:srgbClr val="181F2A"/>
                </a:solidFill>
                <a:latin typeface="Malgun Gothic"/>
                <a:ea typeface="Malgun Gothic"/>
                <a:cs typeface="Malgun Gothic"/>
              </a:defRPr>
            </a:pPr>
            <a:r>
              <a:t>새찬송가 206장 1,4절</a:t>
            </a:r>
          </a:p>
        </p:txBody>
      </p:sp>
      <p:sp>
        <p:nvSpPr>
          <p:cNvPr id="38" name="Rounded Rectangle 37">
            <a:extLst>
              <a:ext uri="{FF2B5EF4-FFF2-40B4-BE49-F238E27FC236}">
                <a16:creationId xmlns:a16="http://schemas.microsoft.com/office/drawing/2014/main" id="{0CB5D6A9-0156-49A2-BCCE-851459556152}"/>
              </a:ext>
            </a:extLst>
          </p:cNvPr>
          <p:cNvSpPr>
            <a:spLocks noGrp="1"/>
          </p:cNvSpPr>
          <p:nvPr/>
        </p:nvSpPr>
        <p:spPr>
          <a:xfrm>
            <a:off x="6336792" y="2862072"/>
            <a:ext cx="5166360" cy="438912"/>
          </a:xfrm>
          <a:prstGeom prst="roundRect">
            <a:avLst/>
          </a:prstGeom>
          <a:solidFill>
            <a:srgbClr val="F8F9F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AF413289-DCF2-4E2B-B059-D4A6E35F5D67}"/>
              </a:ext>
            </a:extLst>
          </p:cNvPr>
          <p:cNvSpPr>
            <a:spLocks noGrp="1"/>
          </p:cNvSpPr>
          <p:nvPr/>
        </p:nvSpPr>
        <p:spPr>
          <a:xfrm>
            <a:off x="6473952" y="2935224"/>
            <a:ext cx="1234440" cy="2194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31"/>
              </a:spcAft>
              <a:buNone/>
              <a:defRPr sz="1100" b="1">
                <a:solidFill>
                  <a:srgbClr val="1F4A86"/>
                </a:solidFill>
                <a:latin typeface="Malgun Gothic"/>
                <a:ea typeface="Malgun Gothic"/>
                <a:cs typeface="Malgun Gothic"/>
              </a:defRPr>
            </a:pPr>
            <a:r>
              <a:t>말씀선포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33FF1D75-3B0B-4217-ACE0-1A04F47A2543}"/>
              </a:ext>
            </a:extLst>
          </p:cNvPr>
          <p:cNvSpPr>
            <a:spLocks noGrp="1"/>
          </p:cNvSpPr>
          <p:nvPr/>
        </p:nvSpPr>
        <p:spPr>
          <a:xfrm>
            <a:off x="7708392" y="2916936"/>
            <a:ext cx="3566160" cy="2895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56"/>
              </a:spcAft>
              <a:buNone/>
              <a:defRPr sz="1300" b="1">
                <a:solidFill>
                  <a:srgbClr val="181F2A"/>
                </a:solidFill>
                <a:latin typeface="Malgun Gothic"/>
                <a:ea typeface="Malgun Gothic"/>
                <a:cs typeface="Malgun Gothic"/>
              </a:defRPr>
            </a:pPr>
            <a:r>
              <a:t>말씀으로 거듭난 삶</a:t>
            </a:r>
          </a:p>
        </p:txBody>
      </p:sp>
      <p:sp>
        <p:nvSpPr>
          <p:cNvPr id="41" name="Rounded Rectangle 40">
            <a:extLst>
              <a:ext uri="{FF2B5EF4-FFF2-40B4-BE49-F238E27FC236}">
                <a16:creationId xmlns:a16="http://schemas.microsoft.com/office/drawing/2014/main" id="{57D65AB8-0564-4ECC-9FD5-F51EF3A3BE21}"/>
              </a:ext>
            </a:extLst>
          </p:cNvPr>
          <p:cNvSpPr>
            <a:spLocks noGrp="1"/>
          </p:cNvSpPr>
          <p:nvPr/>
        </p:nvSpPr>
        <p:spPr>
          <a:xfrm>
            <a:off x="6336792" y="3401568"/>
            <a:ext cx="5166360" cy="438912"/>
          </a:xfrm>
          <a:prstGeom prst="roundRect">
            <a:avLst/>
          </a:prstGeom>
          <a:solidFill>
            <a:srgbClr val="F8F9F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B7677597-1E57-468B-ACE2-F07D3FEE1A52}"/>
              </a:ext>
            </a:extLst>
          </p:cNvPr>
          <p:cNvSpPr>
            <a:spLocks noGrp="1"/>
          </p:cNvSpPr>
          <p:nvPr/>
        </p:nvSpPr>
        <p:spPr>
          <a:xfrm>
            <a:off x="6473952" y="3474720"/>
            <a:ext cx="1234440" cy="2194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31"/>
              </a:spcAft>
              <a:buNone/>
              <a:defRPr sz="1100" b="1">
                <a:solidFill>
                  <a:srgbClr val="1F4A86"/>
                </a:solidFill>
                <a:latin typeface="Malgun Gothic"/>
                <a:ea typeface="Malgun Gothic"/>
                <a:cs typeface="Malgun Gothic"/>
              </a:defRPr>
            </a:pPr>
            <a:r>
              <a:t>합심기도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7C966A6C-5128-43D9-B6D2-41FDCCE9DCF7}"/>
              </a:ext>
            </a:extLst>
          </p:cNvPr>
          <p:cNvSpPr>
            <a:spLocks noGrp="1"/>
          </p:cNvSpPr>
          <p:nvPr/>
        </p:nvSpPr>
        <p:spPr>
          <a:xfrm>
            <a:off x="7708392" y="3456432"/>
            <a:ext cx="3566160" cy="2560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56"/>
              </a:spcAft>
              <a:buNone/>
              <a:defRPr sz="1300" b="1">
                <a:solidFill>
                  <a:srgbClr val="181F2A"/>
                </a:solidFill>
                <a:latin typeface="Malgun Gothic"/>
                <a:ea typeface="Malgun Gothic"/>
                <a:cs typeface="Malgun Gothic"/>
              </a:defRPr>
            </a:pPr>
            <a:r>
              <a:t>다 같이</a:t>
            </a:r>
          </a:p>
        </p:txBody>
      </p:sp>
      <p:sp>
        <p:nvSpPr>
          <p:cNvPr id="44" name="Rounded Rectangle 43">
            <a:extLst>
              <a:ext uri="{FF2B5EF4-FFF2-40B4-BE49-F238E27FC236}">
                <a16:creationId xmlns:a16="http://schemas.microsoft.com/office/drawing/2014/main" id="{4C0EB676-EC12-431C-BFC1-940C6A3B4936}"/>
              </a:ext>
            </a:extLst>
          </p:cNvPr>
          <p:cNvSpPr>
            <a:spLocks noGrp="1"/>
          </p:cNvSpPr>
          <p:nvPr/>
        </p:nvSpPr>
        <p:spPr>
          <a:xfrm>
            <a:off x="6336792" y="3941063"/>
            <a:ext cx="5166360" cy="438912"/>
          </a:xfrm>
          <a:prstGeom prst="roundRect">
            <a:avLst/>
          </a:prstGeom>
          <a:solidFill>
            <a:srgbClr val="F8F9F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0992A5AB-7AC5-4C81-820E-116463843332}"/>
              </a:ext>
            </a:extLst>
          </p:cNvPr>
          <p:cNvSpPr>
            <a:spLocks noGrp="1"/>
          </p:cNvSpPr>
          <p:nvPr/>
        </p:nvSpPr>
        <p:spPr>
          <a:xfrm>
            <a:off x="6473952" y="4014215"/>
            <a:ext cx="1234440" cy="2194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31"/>
              </a:spcAft>
              <a:buNone/>
              <a:defRPr sz="1100" b="1">
                <a:solidFill>
                  <a:srgbClr val="1F4A86"/>
                </a:solidFill>
                <a:latin typeface="Malgun Gothic"/>
                <a:ea typeface="Malgun Gothic"/>
                <a:cs typeface="Malgun Gothic"/>
              </a:defRPr>
            </a:pPr>
            <a:r>
              <a:t>성찬예식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D63D4FCF-3F24-402B-ADE9-E57A2E24D9A0}"/>
              </a:ext>
            </a:extLst>
          </p:cNvPr>
          <p:cNvSpPr>
            <a:spLocks noGrp="1"/>
          </p:cNvSpPr>
          <p:nvPr/>
        </p:nvSpPr>
        <p:spPr>
          <a:xfrm>
            <a:off x="7708392" y="3995927"/>
            <a:ext cx="3566160" cy="2560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56"/>
              </a:spcAft>
              <a:buNone/>
              <a:defRPr sz="1300" b="1">
                <a:solidFill>
                  <a:srgbClr val="181F2A"/>
                </a:solidFill>
                <a:latin typeface="Malgun Gothic"/>
                <a:ea typeface="Malgun Gothic"/>
                <a:cs typeface="Malgun Gothic"/>
              </a:defRPr>
            </a:pPr>
            <a:r>
              <a:t>주님의 살과 피</a:t>
            </a:r>
          </a:p>
        </p:txBody>
      </p:sp>
      <p:sp>
        <p:nvSpPr>
          <p:cNvPr id="47" name="Rounded Rectangle 46">
            <a:extLst>
              <a:ext uri="{FF2B5EF4-FFF2-40B4-BE49-F238E27FC236}">
                <a16:creationId xmlns:a16="http://schemas.microsoft.com/office/drawing/2014/main" id="{77884AAB-62C4-4600-B62E-AC13E9504ED9}"/>
              </a:ext>
            </a:extLst>
          </p:cNvPr>
          <p:cNvSpPr>
            <a:spLocks noGrp="1"/>
          </p:cNvSpPr>
          <p:nvPr/>
        </p:nvSpPr>
        <p:spPr>
          <a:xfrm>
            <a:off x="6336792" y="4480559"/>
            <a:ext cx="5166360" cy="438912"/>
          </a:xfrm>
          <a:prstGeom prst="roundRect">
            <a:avLst/>
          </a:prstGeom>
          <a:solidFill>
            <a:srgbClr val="F8F9F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FFF8B6B-A15F-4BA3-8E82-BA86E78C63A3}"/>
              </a:ext>
            </a:extLst>
          </p:cNvPr>
          <p:cNvSpPr>
            <a:spLocks noGrp="1"/>
          </p:cNvSpPr>
          <p:nvPr/>
        </p:nvSpPr>
        <p:spPr>
          <a:xfrm>
            <a:off x="6473952" y="4553712"/>
            <a:ext cx="1234440" cy="2194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31"/>
              </a:spcAft>
              <a:buNone/>
              <a:defRPr sz="1100" b="1">
                <a:solidFill>
                  <a:srgbClr val="1F4A86"/>
                </a:solidFill>
                <a:latin typeface="Malgun Gothic"/>
                <a:ea typeface="Malgun Gothic"/>
                <a:cs typeface="Malgun Gothic"/>
              </a:defRPr>
            </a:pPr>
            <a:r>
              <a:t>봉헌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502FF51D-E0ED-40EF-83AF-687081CEEE1B}"/>
              </a:ext>
            </a:extLst>
          </p:cNvPr>
          <p:cNvSpPr>
            <a:spLocks noGrp="1"/>
          </p:cNvSpPr>
          <p:nvPr/>
        </p:nvSpPr>
        <p:spPr>
          <a:xfrm>
            <a:off x="7708392" y="4535423"/>
            <a:ext cx="3566160" cy="2560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56"/>
              </a:spcAft>
              <a:buNone/>
              <a:defRPr sz="1300" b="1">
                <a:solidFill>
                  <a:srgbClr val="181F2A"/>
                </a:solidFill>
                <a:latin typeface="Malgun Gothic"/>
                <a:ea typeface="Malgun Gothic"/>
                <a:cs typeface="Malgun Gothic"/>
              </a:defRPr>
            </a:pPr>
            <a:r>
              <a:t>특송 · 조순 성도</a:t>
            </a:r>
          </a:p>
        </p:txBody>
      </p:sp>
      <p:sp>
        <p:nvSpPr>
          <p:cNvPr id="50" name="Rounded Rectangle 49">
            <a:extLst>
              <a:ext uri="{FF2B5EF4-FFF2-40B4-BE49-F238E27FC236}">
                <a16:creationId xmlns:a16="http://schemas.microsoft.com/office/drawing/2014/main" id="{2E6A6D98-0627-4537-82D1-EF7C924C6904}"/>
              </a:ext>
            </a:extLst>
          </p:cNvPr>
          <p:cNvSpPr>
            <a:spLocks noGrp="1"/>
          </p:cNvSpPr>
          <p:nvPr/>
        </p:nvSpPr>
        <p:spPr>
          <a:xfrm>
            <a:off x="6336792" y="5020056"/>
            <a:ext cx="5166360" cy="438912"/>
          </a:xfrm>
          <a:prstGeom prst="roundRect">
            <a:avLst/>
          </a:prstGeom>
          <a:solidFill>
            <a:srgbClr val="F8F9F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9950CF0D-20C9-45B9-80AA-0AFA4E032558}"/>
              </a:ext>
            </a:extLst>
          </p:cNvPr>
          <p:cNvSpPr>
            <a:spLocks noGrp="1"/>
          </p:cNvSpPr>
          <p:nvPr/>
        </p:nvSpPr>
        <p:spPr>
          <a:xfrm>
            <a:off x="6473952" y="5093208"/>
            <a:ext cx="1234440" cy="2194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31"/>
              </a:spcAft>
              <a:buNone/>
              <a:defRPr sz="1100" b="1">
                <a:solidFill>
                  <a:srgbClr val="1F4A86"/>
                </a:solidFill>
                <a:latin typeface="Malgun Gothic"/>
                <a:ea typeface="Malgun Gothic"/>
                <a:cs typeface="Malgun Gothic"/>
              </a:defRPr>
            </a:pPr>
            <a:r>
              <a:t>주기도문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4F358369-D6FC-403B-AB25-ACDACCD2A2F7}"/>
              </a:ext>
            </a:extLst>
          </p:cNvPr>
          <p:cNvSpPr>
            <a:spLocks noGrp="1"/>
          </p:cNvSpPr>
          <p:nvPr/>
        </p:nvSpPr>
        <p:spPr>
          <a:xfrm>
            <a:off x="7708392" y="5074920"/>
            <a:ext cx="3566160" cy="2560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56"/>
              </a:spcAft>
              <a:buNone/>
              <a:defRPr sz="1300" b="1">
                <a:solidFill>
                  <a:srgbClr val="181F2A"/>
                </a:solidFill>
                <a:latin typeface="Malgun Gothic"/>
                <a:ea typeface="Malgun Gothic"/>
                <a:cs typeface="Malgun Gothic"/>
              </a:defRPr>
            </a:pPr>
            <a:r>
              <a:t>다 같이</a:t>
            </a:r>
          </a:p>
        </p:txBody>
      </p:sp>
      <p:sp>
        <p:nvSpPr>
          <p:cNvPr id="53" name="Rounded Rectangle 52">
            <a:extLst>
              <a:ext uri="{FF2B5EF4-FFF2-40B4-BE49-F238E27FC236}">
                <a16:creationId xmlns:a16="http://schemas.microsoft.com/office/drawing/2014/main" id="{2E65FDE1-C014-487A-966C-62D30C04D403}"/>
              </a:ext>
            </a:extLst>
          </p:cNvPr>
          <p:cNvSpPr>
            <a:spLocks noGrp="1"/>
          </p:cNvSpPr>
          <p:nvPr/>
        </p:nvSpPr>
        <p:spPr>
          <a:xfrm>
            <a:off x="6336792" y="5559552"/>
            <a:ext cx="5166360" cy="438912"/>
          </a:xfrm>
          <a:prstGeom prst="roundRect">
            <a:avLst/>
          </a:prstGeom>
          <a:solidFill>
            <a:srgbClr val="F8F9F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58211C15-B0A3-40A5-B21C-1D9673D91491}"/>
              </a:ext>
            </a:extLst>
          </p:cNvPr>
          <p:cNvSpPr>
            <a:spLocks noGrp="1"/>
          </p:cNvSpPr>
          <p:nvPr/>
        </p:nvSpPr>
        <p:spPr>
          <a:xfrm>
            <a:off x="6473952" y="5632704"/>
            <a:ext cx="1234440" cy="2194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31"/>
              </a:spcAft>
              <a:buNone/>
              <a:defRPr sz="1100" b="1">
                <a:solidFill>
                  <a:srgbClr val="1F4A86"/>
                </a:solidFill>
                <a:latin typeface="Malgun Gothic"/>
                <a:ea typeface="Malgun Gothic"/>
                <a:cs typeface="Malgun Gothic"/>
              </a:defRPr>
            </a:pPr>
            <a:r>
              <a:t>파송 · 축도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DDC48220-0E89-409C-B50D-A478D5648BD3}"/>
              </a:ext>
            </a:extLst>
          </p:cNvPr>
          <p:cNvSpPr>
            <a:spLocks noGrp="1"/>
          </p:cNvSpPr>
          <p:nvPr/>
        </p:nvSpPr>
        <p:spPr>
          <a:xfrm>
            <a:off x="7708392" y="5614416"/>
            <a:ext cx="3566160" cy="2560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56"/>
              </a:spcAft>
              <a:buNone/>
              <a:defRPr sz="1300" b="1">
                <a:solidFill>
                  <a:srgbClr val="181F2A"/>
                </a:solidFill>
                <a:latin typeface="Malgun Gothic"/>
                <a:ea typeface="Malgun Gothic"/>
                <a:cs typeface="Malgun Gothic"/>
              </a:defRPr>
            </a:pPr>
            <a:r>
              <a:t>153 선언문 · 축복송 · 축도</a:t>
            </a:r>
          </a:p>
        </p:txBody>
      </p:sp>
    </p:spTree>
    <p:extLst>
      <p:ext uri="{BB962C8B-B14F-4D97-AF65-F5344CB8AC3E}">
        <p14:creationId xmlns:p14="http://schemas.microsoft.com/office/powerpoint/2010/main" val="17555834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E703792-810E-404C-85F6-43FBC99E3352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1695" cy="73152"/>
          </a:xfrm>
          <a:prstGeom prst="rect">
            <a:avLst/>
          </a:prstGeom>
          <a:solidFill>
            <a:srgbClr val="1F4A8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4C496A6-441C-4790-A60B-77398DE430AB}"/>
              </a:ext>
            </a:extLst>
          </p:cNvPr>
          <p:cNvSpPr>
            <a:spLocks noGrp="1"/>
          </p:cNvSpPr>
          <p:nvPr/>
        </p:nvSpPr>
        <p:spPr>
          <a:xfrm>
            <a:off x="658368" y="310896"/>
            <a:ext cx="4572000" cy="274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44"/>
              </a:spcAft>
              <a:buNone/>
              <a:defRPr sz="1200" b="1">
                <a:solidFill>
                  <a:srgbClr val="1F4A86"/>
                </a:solidFill>
                <a:latin typeface="Malgun Gothic"/>
                <a:ea typeface="Malgun Gothic"/>
                <a:cs typeface="Malgun Gothic"/>
              </a:defRPr>
            </a:pPr>
            <a:r>
              <a:t>송영찬송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26CD7AA-4269-4E7D-8FFB-D44BF973CFE0}"/>
              </a:ext>
            </a:extLst>
          </p:cNvPr>
          <p:cNvSpPr>
            <a:spLocks noGrp="1"/>
          </p:cNvSpPr>
          <p:nvPr/>
        </p:nvSpPr>
        <p:spPr>
          <a:xfrm>
            <a:off x="658368" y="6473952"/>
            <a:ext cx="3657600" cy="1645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96"/>
              </a:spcAft>
              <a:buNone/>
              <a:defRPr sz="800" b="1">
                <a:solidFill>
                  <a:srgbClr val="5B6574"/>
                </a:solidFill>
                <a:latin typeface="Malgun Gothic"/>
                <a:ea typeface="Malgun Gothic"/>
                <a:cs typeface="Malgun Gothic"/>
              </a:defRPr>
            </a:pPr>
            <a:r>
              <a:t>JUMOK COMMUNITY CHURCH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3583E65-F686-45CC-B13B-8C85AE9843F8}"/>
              </a:ext>
            </a:extLst>
          </p:cNvPr>
          <p:cNvSpPr>
            <a:spLocks noGrp="1"/>
          </p:cNvSpPr>
          <p:nvPr/>
        </p:nvSpPr>
        <p:spPr>
          <a:xfrm>
            <a:off x="9784080" y="6473952"/>
            <a:ext cx="1737360" cy="213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Aft>
                <a:spcPts val="96"/>
              </a:spcAft>
              <a:buNone/>
              <a:defRPr sz="800" b="0">
                <a:solidFill>
                  <a:srgbClr val="5B6574"/>
                </a:solidFill>
                <a:latin typeface="Malgun Gothic"/>
                <a:ea typeface="Malgun Gothic"/>
                <a:cs typeface="Malgun Gothic"/>
              </a:defRPr>
            </a:pPr>
            <a:r>
              <a:t>2026. 09. 27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FAAE7F0-71A3-4378-9807-8F79EFD1764B}"/>
              </a:ext>
            </a:extLst>
          </p:cNvPr>
          <p:cNvSpPr>
            <a:spLocks noGrp="1"/>
          </p:cNvSpPr>
          <p:nvPr/>
        </p:nvSpPr>
        <p:spPr>
          <a:xfrm>
            <a:off x="658368" y="713232"/>
            <a:ext cx="10881360" cy="57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384"/>
              </a:spcAft>
              <a:buNone/>
              <a:defRPr sz="3200" b="1">
                <a:solidFill>
                  <a:srgbClr val="181F2A"/>
                </a:solidFill>
                <a:latin typeface="Malgun Gothic"/>
                <a:ea typeface="Malgun Gothic"/>
                <a:cs typeface="Malgun Gothic"/>
              </a:defRPr>
            </a:pPr>
            <a:r>
              <a:t>새찬송가 4장 · 성부 성자와 성령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C474167-981F-4F9B-96B1-E249B55889D6}"/>
              </a:ext>
            </a:extLst>
          </p:cNvPr>
          <p:cNvSpPr>
            <a:spLocks noGrp="1"/>
          </p:cNvSpPr>
          <p:nvPr/>
        </p:nvSpPr>
        <p:spPr>
          <a:xfrm>
            <a:off x="685800" y="1298448"/>
            <a:ext cx="10607040" cy="2926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56"/>
              </a:spcAft>
              <a:buNone/>
              <a:defRPr sz="1300" b="0">
                <a:solidFill>
                  <a:srgbClr val="1F4A86"/>
                </a:solidFill>
                <a:latin typeface="Malgun Gothic"/>
                <a:ea typeface="Malgun Gothic"/>
                <a:cs typeface="Malgun Gothic"/>
              </a:defRPr>
            </a:pPr>
            <a:r>
              <a:t>다 같이 일어나 찬송합니다.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D949FF65-DBFD-4941-95EC-A6B545D13021}"/>
              </a:ext>
            </a:extLst>
          </p:cNvPr>
          <p:cNvSpPr>
            <a:spLocks noGrp="1"/>
          </p:cNvSpPr>
          <p:nvPr/>
        </p:nvSpPr>
        <p:spPr>
          <a:xfrm>
            <a:off x="731520" y="1828800"/>
            <a:ext cx="10744200" cy="3474720"/>
          </a:xfrm>
          <a:prstGeom prst="roundRect">
            <a:avLst/>
          </a:prstGeom>
          <a:solidFill>
            <a:srgbClr val="F8F9F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45C2187-D68A-4B91-94A2-0610B2F2174C}"/>
              </a:ext>
            </a:extLst>
          </p:cNvPr>
          <p:cNvSpPr>
            <a:spLocks noGrp="1"/>
          </p:cNvSpPr>
          <p:nvPr/>
        </p:nvSpPr>
        <p:spPr>
          <a:xfrm>
            <a:off x="1143000" y="2333625"/>
            <a:ext cx="9906000" cy="285750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150" b="1">
                <a:solidFill>
                  <a:srgbClr val="18212C"/>
                </a:solidFill>
                <a:latin typeface="Malgun Gothic"/>
                <a:ea typeface="Malgun Gothic"/>
                <a:cs typeface="Malgun Gothic"/>
              </a:defRPr>
            </a:pPr>
            <a:r>
              <a:rPr sz="3150" b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성부 성자와 성령</a:t>
            </a:r>
          </a:p>
          <a:p>
            <a:pPr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150" b="1">
                <a:solidFill>
                  <a:srgbClr val="18212C"/>
                </a:solidFill>
                <a:latin typeface="Malgun Gothic"/>
                <a:ea typeface="Malgun Gothic"/>
                <a:cs typeface="Malgun Gothic"/>
              </a:defRPr>
            </a:pPr>
            <a:r>
              <a:rPr sz="3150" b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영원히 영광 받으옵소서</a:t>
            </a:r>
          </a:p>
          <a:p>
            <a:pPr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150" b="1">
                <a:solidFill>
                  <a:srgbClr val="18212C"/>
                </a:solidFill>
                <a:latin typeface="Malgun Gothic"/>
                <a:ea typeface="Malgun Gothic"/>
                <a:cs typeface="Malgun Gothic"/>
              </a:defRPr>
            </a:pPr>
            <a:r>
              <a:rPr sz="3150" b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태초로 지금까지</a:t>
            </a:r>
          </a:p>
          <a:p>
            <a:pPr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150" b="1">
                <a:solidFill>
                  <a:srgbClr val="18212C"/>
                </a:solidFill>
                <a:latin typeface="Malgun Gothic"/>
                <a:ea typeface="Malgun Gothic"/>
                <a:cs typeface="Malgun Gothic"/>
              </a:defRPr>
            </a:pPr>
            <a:r>
              <a:rPr sz="3150" b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또 길이 영원무궁</a:t>
            </a:r>
          </a:p>
          <a:p>
            <a:pPr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150" b="1">
                <a:solidFill>
                  <a:srgbClr val="18212C"/>
                </a:solidFill>
                <a:latin typeface="Malgun Gothic"/>
                <a:ea typeface="Malgun Gothic"/>
                <a:cs typeface="Malgun Gothic"/>
              </a:defRPr>
            </a:pPr>
            <a:r>
              <a:rPr sz="3150" b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성 삼위께 영광   아멘</a:t>
            </a:r>
          </a:p>
        </p:txBody>
      </p:sp>
    </p:spTree>
    <p:extLst>
      <p:ext uri="{BB962C8B-B14F-4D97-AF65-F5344CB8AC3E}">
        <p14:creationId xmlns:p14="http://schemas.microsoft.com/office/powerpoint/2010/main" val="20032881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521B883-39E6-45C5-9D45-399A6F0C57FE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1695" cy="73152"/>
          </a:xfrm>
          <a:prstGeom prst="rect">
            <a:avLst/>
          </a:prstGeom>
          <a:solidFill>
            <a:srgbClr val="1F4A8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1FFF760-4516-4E17-A2B9-9B5FC3CBA77F}"/>
              </a:ext>
            </a:extLst>
          </p:cNvPr>
          <p:cNvSpPr>
            <a:spLocks noGrp="1"/>
          </p:cNvSpPr>
          <p:nvPr/>
        </p:nvSpPr>
        <p:spPr>
          <a:xfrm>
            <a:off x="658368" y="310896"/>
            <a:ext cx="4572000" cy="274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44"/>
              </a:spcAft>
              <a:buNone/>
              <a:defRPr sz="1200" b="1">
                <a:solidFill>
                  <a:srgbClr val="1F4A86"/>
                </a:solidFill>
                <a:latin typeface="Malgun Gothic"/>
                <a:ea typeface="Malgun Gothic"/>
                <a:cs typeface="Malgun Gothic"/>
              </a:defRPr>
            </a:pPr>
            <a:r>
              <a:t>신앙고백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12B37C0-4B1A-4426-95D9-903CB165E278}"/>
              </a:ext>
            </a:extLst>
          </p:cNvPr>
          <p:cNvSpPr>
            <a:spLocks noGrp="1"/>
          </p:cNvSpPr>
          <p:nvPr/>
        </p:nvSpPr>
        <p:spPr>
          <a:xfrm>
            <a:off x="658368" y="6473952"/>
            <a:ext cx="3657600" cy="1645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96"/>
              </a:spcAft>
              <a:buNone/>
              <a:defRPr sz="800" b="1">
                <a:solidFill>
                  <a:srgbClr val="5B6574"/>
                </a:solidFill>
                <a:latin typeface="Malgun Gothic"/>
                <a:ea typeface="Malgun Gothic"/>
                <a:cs typeface="Malgun Gothic"/>
              </a:defRPr>
            </a:pPr>
            <a:r>
              <a:t>JUMOK COMMUNITY CHURCH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D909B34-4D4A-4200-9EA6-4A6811D59F5A}"/>
              </a:ext>
            </a:extLst>
          </p:cNvPr>
          <p:cNvSpPr>
            <a:spLocks noGrp="1"/>
          </p:cNvSpPr>
          <p:nvPr/>
        </p:nvSpPr>
        <p:spPr>
          <a:xfrm>
            <a:off x="9784080" y="6473952"/>
            <a:ext cx="1737360" cy="213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Aft>
                <a:spcPts val="96"/>
              </a:spcAft>
              <a:buNone/>
              <a:defRPr sz="800" b="0">
                <a:solidFill>
                  <a:srgbClr val="5B6574"/>
                </a:solidFill>
                <a:latin typeface="Malgun Gothic"/>
                <a:ea typeface="Malgun Gothic"/>
                <a:cs typeface="Malgun Gothic"/>
              </a:defRPr>
            </a:pPr>
            <a:r>
              <a:t>2026. 09. 27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BD5D41E-3A05-4E9C-B32A-F1C96BA5DDDE}"/>
              </a:ext>
            </a:extLst>
          </p:cNvPr>
          <p:cNvSpPr>
            <a:spLocks noGrp="1"/>
          </p:cNvSpPr>
          <p:nvPr/>
        </p:nvSpPr>
        <p:spPr>
          <a:xfrm>
            <a:off x="658368" y="713232"/>
            <a:ext cx="1088136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384"/>
              </a:spcAft>
              <a:buNone/>
              <a:defRPr sz="3200" b="1">
                <a:solidFill>
                  <a:srgbClr val="181F2A"/>
                </a:solidFill>
                <a:latin typeface="Malgun Gothic"/>
                <a:ea typeface="Malgun Gothic"/>
                <a:cs typeface="Malgun Gothic"/>
              </a:defRPr>
            </a:pPr>
            <a:r>
              <a:t>사도신경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08507B0-2760-4AE3-85D5-AB5FAB2F0C70}"/>
              </a:ext>
            </a:extLst>
          </p:cNvPr>
          <p:cNvSpPr>
            <a:spLocks noGrp="1"/>
          </p:cNvSpPr>
          <p:nvPr/>
        </p:nvSpPr>
        <p:spPr>
          <a:xfrm>
            <a:off x="685800" y="1298448"/>
            <a:ext cx="10607040" cy="2926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56"/>
              </a:spcAft>
              <a:buNone/>
              <a:defRPr sz="1300" b="0">
                <a:solidFill>
                  <a:srgbClr val="1F4A86"/>
                </a:solidFill>
                <a:latin typeface="Malgun Gothic"/>
                <a:ea typeface="Malgun Gothic"/>
                <a:cs typeface="Malgun Gothic"/>
              </a:defRPr>
            </a:pPr>
            <a:r>
              <a:t>한 목소리로 신앙을 고백합니다.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0C771566-BD20-41E4-9F3B-B33D367F752A}"/>
              </a:ext>
            </a:extLst>
          </p:cNvPr>
          <p:cNvSpPr>
            <a:spLocks noGrp="1"/>
          </p:cNvSpPr>
          <p:nvPr/>
        </p:nvSpPr>
        <p:spPr>
          <a:xfrm>
            <a:off x="658368" y="1737360"/>
            <a:ext cx="10881360" cy="4251960"/>
          </a:xfrm>
          <a:prstGeom prst="roundRect">
            <a:avLst/>
          </a:prstGeom>
          <a:solidFill>
            <a:srgbClr val="F8F9F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507BA74-FAC6-4AE9-8E50-F09DFA48ACBB}"/>
              </a:ext>
            </a:extLst>
          </p:cNvPr>
          <p:cNvSpPr>
            <a:spLocks noGrp="1"/>
          </p:cNvSpPr>
          <p:nvPr/>
        </p:nvSpPr>
        <p:spPr>
          <a:xfrm>
            <a:off x="914400" y="1973799"/>
            <a:ext cx="10378440" cy="374718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>
              <a:spcAft>
                <a:spcPts val="258"/>
              </a:spcAft>
              <a:buNone/>
              <a:defRPr sz="2150" b="1">
                <a:solidFill>
                  <a:srgbClr val="181F2A"/>
                </a:solidFill>
                <a:latin typeface="Malgun Gothic"/>
                <a:ea typeface="Malgun Gothic"/>
                <a:cs typeface="Malgun Gothic"/>
              </a:defRPr>
            </a:pPr>
            <a:r>
              <a:t>전능하사 천지를 만드신 하나님 아버지를 내가 믿사오며,</a:t>
            </a:r>
          </a:p>
          <a:p>
            <a:pPr algn="ctr">
              <a:spcAft>
                <a:spcPts val="258"/>
              </a:spcAft>
              <a:buNone/>
              <a:defRPr sz="2150" b="1">
                <a:solidFill>
                  <a:srgbClr val="181F2A"/>
                </a:solidFill>
                <a:latin typeface="Malgun Gothic"/>
                <a:ea typeface="Malgun Gothic"/>
                <a:cs typeface="Malgun Gothic"/>
              </a:defRPr>
            </a:pPr>
            <a:r>
              <a:t>그 외아들 우리 주 예수 그리스도를 믿사오니, </a:t>
            </a:r>
          </a:p>
          <a:p>
            <a:pPr algn="ctr">
              <a:spcAft>
                <a:spcPts val="258"/>
              </a:spcAft>
              <a:buNone/>
              <a:defRPr sz="2150" b="1">
                <a:solidFill>
                  <a:srgbClr val="181F2A"/>
                </a:solidFill>
                <a:latin typeface="Malgun Gothic"/>
                <a:ea typeface="Malgun Gothic"/>
                <a:cs typeface="Malgun Gothic"/>
              </a:defRPr>
            </a:pPr>
            <a:r>
              <a:t>이는 성령으로 잉태하사 동정녀 마리아에게 나시고,</a:t>
            </a:r>
          </a:p>
          <a:p>
            <a:pPr algn="ctr">
              <a:spcAft>
                <a:spcPts val="258"/>
              </a:spcAft>
              <a:buNone/>
              <a:defRPr sz="2150" b="1">
                <a:solidFill>
                  <a:srgbClr val="181F2A"/>
                </a:solidFill>
                <a:latin typeface="Malgun Gothic"/>
                <a:ea typeface="Malgun Gothic"/>
                <a:cs typeface="Malgun Gothic"/>
              </a:defRPr>
            </a:pPr>
            <a:r>
              <a:t>본디오 빌라도에게 고난을 받으사 십자가에 못 박혀 죽으시고, </a:t>
            </a:r>
          </a:p>
          <a:p>
            <a:pPr algn="ctr">
              <a:spcAft>
                <a:spcPts val="258"/>
              </a:spcAft>
              <a:buNone/>
              <a:defRPr sz="2150" b="1">
                <a:solidFill>
                  <a:srgbClr val="181F2A"/>
                </a:solidFill>
                <a:latin typeface="Malgun Gothic"/>
                <a:ea typeface="Malgun Gothic"/>
                <a:cs typeface="Malgun Gothic"/>
              </a:defRPr>
            </a:pPr>
            <a:r>
              <a:t>장사한 지 사흘 만에 죽은 자 가운데서 다시 살아나시며,</a:t>
            </a:r>
          </a:p>
          <a:p>
            <a:pPr algn="ctr">
              <a:spcAft>
                <a:spcPts val="258"/>
              </a:spcAft>
              <a:buNone/>
              <a:defRPr sz="2150" b="1">
                <a:solidFill>
                  <a:srgbClr val="181F2A"/>
                </a:solidFill>
                <a:latin typeface="Malgun Gothic"/>
                <a:ea typeface="Malgun Gothic"/>
                <a:cs typeface="Malgun Gothic"/>
              </a:defRPr>
            </a:pPr>
            <a:r>
              <a:t>하늘에 오르사 전능하신 하나님 우편에 앉아 계시다가, </a:t>
            </a:r>
          </a:p>
          <a:p>
            <a:pPr algn="ctr">
              <a:spcAft>
                <a:spcPts val="258"/>
              </a:spcAft>
              <a:buNone/>
              <a:defRPr sz="2150" b="1">
                <a:solidFill>
                  <a:srgbClr val="181F2A"/>
                </a:solidFill>
                <a:latin typeface="Malgun Gothic"/>
                <a:ea typeface="Malgun Gothic"/>
                <a:cs typeface="Malgun Gothic"/>
              </a:defRPr>
            </a:pPr>
            <a:r>
              <a:t>저리로서 산 자와 죽은 자를 심판하러 오시리라.</a:t>
            </a:r>
          </a:p>
          <a:p>
            <a:pPr algn="ctr">
              <a:spcAft>
                <a:spcPts val="258"/>
              </a:spcAft>
              <a:buNone/>
              <a:defRPr sz="2150" b="1">
                <a:solidFill>
                  <a:srgbClr val="181F2A"/>
                </a:solidFill>
                <a:latin typeface="Malgun Gothic"/>
                <a:ea typeface="Malgun Gothic"/>
                <a:cs typeface="Malgun Gothic"/>
              </a:defRPr>
            </a:pPr>
            <a:r>
              <a:t>성령을 믿사오며, 거룩한 교회와, 성도가 서로 교통하는 것과, </a:t>
            </a:r>
          </a:p>
          <a:p>
            <a:pPr algn="ctr">
              <a:spcAft>
                <a:spcPts val="258"/>
              </a:spcAft>
              <a:buNone/>
              <a:defRPr sz="2150" b="1">
                <a:solidFill>
                  <a:srgbClr val="181F2A"/>
                </a:solidFill>
                <a:latin typeface="Malgun Gothic"/>
                <a:ea typeface="Malgun Gothic"/>
                <a:cs typeface="Malgun Gothic"/>
              </a:defRPr>
            </a:pPr>
            <a:r>
              <a:t>죄를 사하여 주시는 것과,</a:t>
            </a:r>
          </a:p>
          <a:p>
            <a:pPr algn="ctr">
              <a:spcAft>
                <a:spcPts val="258"/>
              </a:spcAft>
              <a:buNone/>
              <a:defRPr sz="2150" b="1">
                <a:solidFill>
                  <a:srgbClr val="181F2A"/>
                </a:solidFill>
                <a:latin typeface="Malgun Gothic"/>
                <a:ea typeface="Malgun Gothic"/>
                <a:cs typeface="Malgun Gothic"/>
              </a:defRPr>
            </a:pPr>
            <a:r>
              <a:t>몸이 다시 사는 것과, 영원히 사는 것을 믿사옵나이다.  아멘.</a:t>
            </a:r>
          </a:p>
        </p:txBody>
      </p:sp>
    </p:spTree>
    <p:extLst>
      <p:ext uri="{BB962C8B-B14F-4D97-AF65-F5344CB8AC3E}">
        <p14:creationId xmlns:p14="http://schemas.microsoft.com/office/powerpoint/2010/main" val="802527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522AC68-B1A4-4FCA-97AB-1569F4249D54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1695" cy="73152"/>
          </a:xfrm>
          <a:prstGeom prst="rect">
            <a:avLst/>
          </a:prstGeom>
          <a:solidFill>
            <a:srgbClr val="1F4A8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ED4EC70-131C-4CF3-BC3A-8012EB58DE0A}"/>
              </a:ext>
            </a:extLst>
          </p:cNvPr>
          <p:cNvSpPr>
            <a:spLocks noGrp="1"/>
          </p:cNvSpPr>
          <p:nvPr/>
        </p:nvSpPr>
        <p:spPr>
          <a:xfrm>
            <a:off x="658368" y="310896"/>
            <a:ext cx="4572000" cy="274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44"/>
              </a:spcAft>
              <a:buNone/>
              <a:defRPr sz="1200" b="1">
                <a:solidFill>
                  <a:srgbClr val="1F4A86"/>
                </a:solidFill>
                <a:latin typeface="Malgun Gothic"/>
                <a:ea typeface="Malgun Gothic"/>
                <a:cs typeface="Malgun Gothic"/>
              </a:defRPr>
            </a:pPr>
            <a:r>
              <a:t>정체성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317F8D0-FBC0-4A5A-B67D-58EE264740C7}"/>
              </a:ext>
            </a:extLst>
          </p:cNvPr>
          <p:cNvSpPr>
            <a:spLocks noGrp="1"/>
          </p:cNvSpPr>
          <p:nvPr/>
        </p:nvSpPr>
        <p:spPr>
          <a:xfrm>
            <a:off x="658368" y="6473952"/>
            <a:ext cx="3657600" cy="1645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96"/>
              </a:spcAft>
              <a:buNone/>
              <a:defRPr sz="800" b="1">
                <a:solidFill>
                  <a:srgbClr val="5B6574"/>
                </a:solidFill>
                <a:latin typeface="Malgun Gothic"/>
                <a:ea typeface="Malgun Gothic"/>
                <a:cs typeface="Malgun Gothic"/>
              </a:defRPr>
            </a:pPr>
            <a:r>
              <a:t>JUMOK COMMUNITY CHURCH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7F42BEA-2294-45B4-973A-66F898D9B189}"/>
              </a:ext>
            </a:extLst>
          </p:cNvPr>
          <p:cNvSpPr>
            <a:spLocks noGrp="1"/>
          </p:cNvSpPr>
          <p:nvPr/>
        </p:nvSpPr>
        <p:spPr>
          <a:xfrm>
            <a:off x="9784080" y="6473952"/>
            <a:ext cx="1737360" cy="213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Aft>
                <a:spcPts val="96"/>
              </a:spcAft>
              <a:buNone/>
              <a:defRPr sz="800" b="0">
                <a:solidFill>
                  <a:srgbClr val="5B6574"/>
                </a:solidFill>
                <a:latin typeface="Malgun Gothic"/>
                <a:ea typeface="Malgun Gothic"/>
                <a:cs typeface="Malgun Gothic"/>
              </a:defRPr>
            </a:pPr>
            <a:r>
              <a:t>2026. 09. 27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E2C967F-9CE8-43E3-BD17-783AD1E214CB}"/>
              </a:ext>
            </a:extLst>
          </p:cNvPr>
          <p:cNvSpPr>
            <a:spLocks noGrp="1"/>
          </p:cNvSpPr>
          <p:nvPr/>
        </p:nvSpPr>
        <p:spPr>
          <a:xfrm>
            <a:off x="658368" y="713232"/>
            <a:ext cx="1088136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384"/>
              </a:spcAft>
              <a:buNone/>
              <a:defRPr sz="3200" b="1">
                <a:solidFill>
                  <a:srgbClr val="181F2A"/>
                </a:solidFill>
                <a:latin typeface="Malgun Gothic"/>
                <a:ea typeface="Malgun Gothic"/>
                <a:cs typeface="Malgun Gothic"/>
              </a:defRPr>
            </a:pPr>
            <a:r>
              <a:t>성도의 정체성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48DB661-C88A-47C0-87F1-59B642C486E4}"/>
              </a:ext>
            </a:extLst>
          </p:cNvPr>
          <p:cNvSpPr>
            <a:spLocks noGrp="1"/>
          </p:cNvSpPr>
          <p:nvPr/>
        </p:nvSpPr>
        <p:spPr>
          <a:xfrm>
            <a:off x="868680" y="1737360"/>
            <a:ext cx="1033272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204"/>
              </a:spcAft>
              <a:buNone/>
              <a:defRPr sz="1700" b="0">
                <a:solidFill>
                  <a:srgbClr val="5B6574"/>
                </a:solidFill>
                <a:latin typeface="Malgun Gothic"/>
                <a:ea typeface="Malgun Gothic"/>
                <a:cs typeface="Malgun Gothic"/>
              </a:defRPr>
            </a:pPr>
            <a:r>
              <a:rPr sz="2000" b="1"/>
              <a:t>우리의 정체성은 무엇입니까?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396D0C4-9760-4F9B-921F-C3314C0D3E7C}"/>
              </a:ext>
            </a:extLst>
          </p:cNvPr>
          <p:cNvSpPr>
            <a:spLocks noGrp="1"/>
          </p:cNvSpPr>
          <p:nvPr/>
        </p:nvSpPr>
        <p:spPr>
          <a:xfrm>
            <a:off x="868680" y="2157984"/>
            <a:ext cx="10332720" cy="5669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336"/>
              </a:spcAft>
              <a:buNone/>
              <a:defRPr sz="2800" b="1">
                <a:solidFill>
                  <a:srgbClr val="1F4A86"/>
                </a:solidFill>
                <a:latin typeface="Malgun Gothic"/>
                <a:ea typeface="Malgun Gothic"/>
                <a:cs typeface="Malgun Gothic"/>
              </a:defRPr>
            </a:pPr>
            <a:r>
              <a:t>우리는 하나님의 자녀입니다.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EF84624-1B04-4CEB-A846-9904B5BD9F0E}"/>
              </a:ext>
            </a:extLst>
          </p:cNvPr>
          <p:cNvSpPr>
            <a:spLocks noGrp="1"/>
          </p:cNvSpPr>
          <p:nvPr/>
        </p:nvSpPr>
        <p:spPr>
          <a:xfrm>
            <a:off x="868680" y="3154680"/>
            <a:ext cx="1033272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204"/>
              </a:spcAft>
              <a:buNone/>
              <a:defRPr sz="1700" b="0">
                <a:solidFill>
                  <a:srgbClr val="5B6574"/>
                </a:solidFill>
                <a:latin typeface="Malgun Gothic"/>
                <a:ea typeface="Malgun Gothic"/>
                <a:cs typeface="Malgun Gothic"/>
              </a:defRPr>
            </a:pPr>
            <a:r>
              <a:rPr sz="2000" b="1"/>
              <a:t>우리는 누구를 위해 살아갑니까?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131EABB-87DE-42CF-AF08-282B97D917B5}"/>
              </a:ext>
            </a:extLst>
          </p:cNvPr>
          <p:cNvSpPr>
            <a:spLocks noGrp="1"/>
          </p:cNvSpPr>
          <p:nvPr/>
        </p:nvSpPr>
        <p:spPr>
          <a:xfrm>
            <a:off x="868680" y="3575304"/>
            <a:ext cx="10332720" cy="5669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336"/>
              </a:spcAft>
              <a:buNone/>
              <a:defRPr sz="2800" b="1">
                <a:solidFill>
                  <a:srgbClr val="1F4A86"/>
                </a:solidFill>
                <a:latin typeface="Malgun Gothic"/>
                <a:ea typeface="Malgun Gothic"/>
                <a:cs typeface="Malgun Gothic"/>
              </a:defRPr>
            </a:pPr>
            <a:r>
              <a:t>우리는 예수님을 증언하는 증인들입니다.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00204DD-3147-42AC-9504-6761A4E0843D}"/>
              </a:ext>
            </a:extLst>
          </p:cNvPr>
          <p:cNvSpPr>
            <a:spLocks noGrp="1"/>
          </p:cNvSpPr>
          <p:nvPr/>
        </p:nvSpPr>
        <p:spPr>
          <a:xfrm>
            <a:off x="868680" y="4572000"/>
            <a:ext cx="1033272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204"/>
              </a:spcAft>
              <a:buNone/>
              <a:defRPr sz="1700" b="0">
                <a:solidFill>
                  <a:srgbClr val="5B6574"/>
                </a:solidFill>
                <a:latin typeface="Malgun Gothic"/>
                <a:ea typeface="Malgun Gothic"/>
                <a:cs typeface="Malgun Gothic"/>
              </a:defRPr>
            </a:pPr>
            <a:r>
              <a:rPr sz="2000" b="1"/>
              <a:t>우리는 어떤 마음으로 섬깁니까?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0F542B9-795D-416E-AEE8-2B72C90B7FE1}"/>
              </a:ext>
            </a:extLst>
          </p:cNvPr>
          <p:cNvSpPr>
            <a:spLocks noGrp="1"/>
          </p:cNvSpPr>
          <p:nvPr/>
        </p:nvSpPr>
        <p:spPr>
          <a:xfrm>
            <a:off x="868680" y="4992624"/>
            <a:ext cx="10332720" cy="5669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336"/>
              </a:spcAft>
              <a:buNone/>
              <a:defRPr sz="2800" b="1">
                <a:solidFill>
                  <a:srgbClr val="1F4A86"/>
                </a:solidFill>
                <a:latin typeface="Malgun Gothic"/>
                <a:ea typeface="Malgun Gothic"/>
                <a:cs typeface="Malgun Gothic"/>
              </a:defRPr>
            </a:pPr>
            <a:r>
              <a:t>우리는 자랑할 것이 없는 무익한 종입니다.</a:t>
            </a:r>
          </a:p>
        </p:txBody>
      </p:sp>
    </p:spTree>
    <p:extLst>
      <p:ext uri="{BB962C8B-B14F-4D97-AF65-F5344CB8AC3E}">
        <p14:creationId xmlns:p14="http://schemas.microsoft.com/office/powerpoint/2010/main" val="3937642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D8EE517-3244-4EB3-8101-9CEA812695D0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1695" cy="73152"/>
          </a:xfrm>
          <a:prstGeom prst="rect">
            <a:avLst/>
          </a:prstGeom>
          <a:solidFill>
            <a:srgbClr val="1F4A8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B52AF6E-741D-4692-9514-E87E05277D18}"/>
              </a:ext>
            </a:extLst>
          </p:cNvPr>
          <p:cNvSpPr>
            <a:spLocks noGrp="1"/>
          </p:cNvSpPr>
          <p:nvPr/>
        </p:nvSpPr>
        <p:spPr>
          <a:xfrm>
            <a:off x="658368" y="310896"/>
            <a:ext cx="4572000" cy="274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44"/>
              </a:spcAft>
              <a:buNone/>
              <a:defRPr sz="1200" b="1">
                <a:solidFill>
                  <a:srgbClr val="1F4A86"/>
                </a:solidFill>
                <a:latin typeface="Malgun Gothic"/>
                <a:ea typeface="Malgun Gothic"/>
                <a:cs typeface="Malgun Gothic"/>
              </a:defRPr>
            </a:pPr>
            <a:r>
              <a:t>찬송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884961B-AB59-476D-9A73-07B48E8E7752}"/>
              </a:ext>
            </a:extLst>
          </p:cNvPr>
          <p:cNvSpPr>
            <a:spLocks noGrp="1"/>
          </p:cNvSpPr>
          <p:nvPr/>
        </p:nvSpPr>
        <p:spPr>
          <a:xfrm>
            <a:off x="658368" y="6473952"/>
            <a:ext cx="3657600" cy="1645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96"/>
              </a:spcAft>
              <a:buNone/>
              <a:defRPr sz="800" b="1">
                <a:solidFill>
                  <a:srgbClr val="5B6574"/>
                </a:solidFill>
                <a:latin typeface="Malgun Gothic"/>
                <a:ea typeface="Malgun Gothic"/>
                <a:cs typeface="Malgun Gothic"/>
              </a:defRPr>
            </a:pPr>
            <a:r>
              <a:t>JUMOK COMMUNITY CHURCH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F1D3E27-9DD4-4E3C-8023-1C50C8FB9FC7}"/>
              </a:ext>
            </a:extLst>
          </p:cNvPr>
          <p:cNvSpPr>
            <a:spLocks noGrp="1"/>
          </p:cNvSpPr>
          <p:nvPr/>
        </p:nvSpPr>
        <p:spPr>
          <a:xfrm>
            <a:off x="9784080" y="6473952"/>
            <a:ext cx="1737360" cy="213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Aft>
                <a:spcPts val="96"/>
              </a:spcAft>
              <a:buNone/>
              <a:defRPr sz="800" b="0">
                <a:solidFill>
                  <a:srgbClr val="5B6574"/>
                </a:solidFill>
                <a:latin typeface="Malgun Gothic"/>
                <a:ea typeface="Malgun Gothic"/>
                <a:cs typeface="Malgun Gothic"/>
              </a:defRPr>
            </a:pPr>
            <a:r>
              <a:t>2026. 09. 27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B566C17C-7DFD-4AAF-AC26-B6438676D5E1}"/>
              </a:ext>
            </a:extLst>
          </p:cNvPr>
          <p:cNvSpPr>
            <a:spLocks noGrp="1"/>
          </p:cNvSpPr>
          <p:nvPr/>
        </p:nvSpPr>
        <p:spPr>
          <a:xfrm>
            <a:off x="658368" y="713232"/>
            <a:ext cx="1097280" cy="1097280"/>
          </a:xfrm>
          <a:prstGeom prst="roundRect">
            <a:avLst/>
          </a:prstGeom>
          <a:solidFill>
            <a:srgbClr val="1F4A8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04A4ACC-5A7F-4345-BB9A-1CF040857DB3}"/>
              </a:ext>
            </a:extLst>
          </p:cNvPr>
          <p:cNvSpPr>
            <a:spLocks noGrp="1"/>
          </p:cNvSpPr>
          <p:nvPr/>
        </p:nvSpPr>
        <p:spPr>
          <a:xfrm>
            <a:off x="658368" y="990600"/>
            <a:ext cx="1097280" cy="619125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000" b="1">
                <a:solidFill>
                  <a:srgbClr val="FFFFFF"/>
                </a:solidFill>
                <a:latin typeface="Malgun Gothic"/>
                <a:ea typeface="Malgun Gothic"/>
                <a:cs typeface="Malgun Gothic"/>
              </a:defRPr>
            </a:pPr>
            <a:r>
              <a:rPr sz="3000" b="1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254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6B74391-5CC3-41D5-94BA-68C11851BA9C}"/>
              </a:ext>
            </a:extLst>
          </p:cNvPr>
          <p:cNvSpPr>
            <a:spLocks noGrp="1"/>
          </p:cNvSpPr>
          <p:nvPr/>
        </p:nvSpPr>
        <p:spPr>
          <a:xfrm>
            <a:off x="1849965" y="704088"/>
            <a:ext cx="9144000" cy="544068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700" b="1">
                <a:solidFill>
                  <a:srgbClr val="18212C"/>
                </a:solidFill>
                <a:latin typeface="Malgun Gothic"/>
                <a:ea typeface="Malgun Gothic"/>
                <a:cs typeface="Malgun Gothic"/>
              </a:defRPr>
            </a:pPr>
            <a:r>
              <a:rPr sz="2700" b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내 주의 보혈은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B5C6952-C216-4668-90D1-A7D07E7F76F2}"/>
              </a:ext>
            </a:extLst>
          </p:cNvPr>
          <p:cNvSpPr>
            <a:spLocks noGrp="1"/>
          </p:cNvSpPr>
          <p:nvPr/>
        </p:nvSpPr>
        <p:spPr>
          <a:xfrm>
            <a:off x="2029968" y="1353312"/>
            <a:ext cx="2743200" cy="228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31"/>
              </a:spcAft>
              <a:buNone/>
              <a:defRPr sz="1100" b="0">
                <a:solidFill>
                  <a:srgbClr val="5B6574"/>
                </a:solidFill>
                <a:latin typeface="Malgun Gothic"/>
                <a:ea typeface="Malgun Gothic"/>
                <a:cs typeface="Malgun Gothic"/>
              </a:defRPr>
            </a:pPr>
            <a:r>
              <a:t>새찬송가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19336CCC-F96A-4FE7-9F2F-310FBADD7EA7}"/>
              </a:ext>
            </a:extLst>
          </p:cNvPr>
          <p:cNvSpPr>
            <a:spLocks noGrp="1"/>
          </p:cNvSpPr>
          <p:nvPr/>
        </p:nvSpPr>
        <p:spPr>
          <a:xfrm>
            <a:off x="658368" y="2000250"/>
            <a:ext cx="10835640" cy="4286250"/>
          </a:xfrm>
          <a:prstGeom prst="roundRect">
            <a:avLst/>
          </a:prstGeom>
          <a:solidFill>
            <a:srgbClr val="F8F9F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575EC3D-A5FD-427A-BF33-3BD4AF2B49F6}"/>
              </a:ext>
            </a:extLst>
          </p:cNvPr>
          <p:cNvSpPr>
            <a:spLocks noGrp="1"/>
          </p:cNvSpPr>
          <p:nvPr/>
        </p:nvSpPr>
        <p:spPr>
          <a:xfrm>
            <a:off x="1047750" y="2143125"/>
            <a:ext cx="10096500" cy="4029075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1950" b="1">
                <a:solidFill>
                  <a:srgbClr val="18212C"/>
                </a:solidFill>
                <a:latin typeface="Malgun Gothic"/>
                <a:ea typeface="Malgun Gothic"/>
                <a:cs typeface="Malgun Gothic"/>
              </a:defRPr>
            </a:pPr>
            <a:r>
              <a:rPr sz="1950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1. </a:t>
            </a:r>
            <a:r>
              <a:rPr sz="1950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내</a:t>
            </a:r>
            <a:r>
              <a:rPr sz="1950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950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주의</a:t>
            </a:r>
            <a:r>
              <a:rPr sz="1950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950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보혈은</a:t>
            </a:r>
            <a:r>
              <a:rPr sz="1950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950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정하고</a:t>
            </a:r>
            <a:r>
              <a:rPr sz="1950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950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정하다</a:t>
            </a:r>
            <a:endParaRPr sz="1950" b="1" dirty="0">
              <a:solidFill>
                <a:srgbClr val="18212C"/>
              </a:solidFill>
              <a:latin typeface="Malgun Gothic"/>
              <a:ea typeface="Malgun Gothic"/>
              <a:cs typeface="Malgun Gothic"/>
            </a:endParaRPr>
          </a:p>
          <a:p>
            <a:pPr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1950" b="1">
                <a:solidFill>
                  <a:srgbClr val="18212C"/>
                </a:solidFill>
                <a:latin typeface="Malgun Gothic"/>
                <a:ea typeface="Malgun Gothic"/>
                <a:cs typeface="Malgun Gothic"/>
              </a:defRPr>
            </a:pPr>
            <a:r>
              <a:rPr sz="1950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내</a:t>
            </a:r>
            <a:r>
              <a:rPr sz="1950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950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죄를</a:t>
            </a:r>
            <a:r>
              <a:rPr sz="1950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950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정케하신</a:t>
            </a:r>
            <a:r>
              <a:rPr sz="1950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950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주</a:t>
            </a:r>
            <a:r>
              <a:rPr sz="1950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950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날</a:t>
            </a:r>
            <a:r>
              <a:rPr sz="1950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950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오라</a:t>
            </a:r>
            <a:r>
              <a:rPr sz="1950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950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하신다</a:t>
            </a:r>
            <a:endParaRPr sz="1950" b="1" dirty="0">
              <a:solidFill>
                <a:srgbClr val="18212C"/>
              </a:solidFill>
              <a:latin typeface="Malgun Gothic"/>
              <a:ea typeface="Malgun Gothic"/>
              <a:cs typeface="Malgun Gothic"/>
            </a:endParaRPr>
          </a:p>
          <a:p>
            <a:pPr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1950" b="1">
                <a:solidFill>
                  <a:srgbClr val="18212C"/>
                </a:solidFill>
                <a:latin typeface="Malgun Gothic"/>
                <a:ea typeface="Malgun Gothic"/>
                <a:cs typeface="Malgun Gothic"/>
              </a:defRPr>
            </a:pPr>
            <a:r>
              <a:rPr sz="1950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2. </a:t>
            </a:r>
            <a:r>
              <a:rPr sz="1950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약하고</a:t>
            </a:r>
            <a:r>
              <a:rPr sz="1950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950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추해도</a:t>
            </a:r>
            <a:r>
              <a:rPr sz="1950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950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주께로</a:t>
            </a:r>
            <a:r>
              <a:rPr sz="1950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950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나가면</a:t>
            </a:r>
            <a:endParaRPr sz="1950" b="1" dirty="0">
              <a:solidFill>
                <a:srgbClr val="18212C"/>
              </a:solidFill>
              <a:latin typeface="Malgun Gothic"/>
              <a:ea typeface="Malgun Gothic"/>
              <a:cs typeface="Malgun Gothic"/>
            </a:endParaRPr>
          </a:p>
          <a:p>
            <a:pPr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1950" b="1">
                <a:solidFill>
                  <a:srgbClr val="18212C"/>
                </a:solidFill>
                <a:latin typeface="Malgun Gothic"/>
                <a:ea typeface="Malgun Gothic"/>
                <a:cs typeface="Malgun Gothic"/>
              </a:defRPr>
            </a:pPr>
            <a:r>
              <a:rPr sz="1950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힘</a:t>
            </a:r>
            <a:r>
              <a:rPr sz="1950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950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주시고</a:t>
            </a:r>
            <a:r>
              <a:rPr sz="1950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950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내</a:t>
            </a:r>
            <a:r>
              <a:rPr sz="1950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950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추함을</a:t>
            </a:r>
            <a:r>
              <a:rPr sz="1950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950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곧</a:t>
            </a:r>
            <a:r>
              <a:rPr sz="1950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950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씻어주시네</a:t>
            </a:r>
            <a:endParaRPr sz="1950" b="1" dirty="0">
              <a:solidFill>
                <a:srgbClr val="18212C"/>
              </a:solidFill>
              <a:latin typeface="Malgun Gothic"/>
              <a:ea typeface="Malgun Gothic"/>
              <a:cs typeface="Malgun Gothic"/>
            </a:endParaRPr>
          </a:p>
          <a:p>
            <a:pPr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1950" b="1">
                <a:solidFill>
                  <a:srgbClr val="18212C"/>
                </a:solidFill>
                <a:latin typeface="Malgun Gothic"/>
                <a:ea typeface="Malgun Gothic"/>
                <a:cs typeface="Malgun Gothic"/>
              </a:defRPr>
            </a:pPr>
            <a:r>
              <a:rPr sz="1950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3. </a:t>
            </a:r>
            <a:r>
              <a:rPr sz="1950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날</a:t>
            </a:r>
            <a:r>
              <a:rPr sz="1950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950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오라</a:t>
            </a:r>
            <a:r>
              <a:rPr sz="1950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950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하심은</a:t>
            </a:r>
            <a:r>
              <a:rPr sz="1950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950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온전한</a:t>
            </a:r>
            <a:r>
              <a:rPr sz="1950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950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믿음과</a:t>
            </a:r>
            <a:endParaRPr sz="1950" b="1" dirty="0">
              <a:solidFill>
                <a:srgbClr val="18212C"/>
              </a:solidFill>
              <a:latin typeface="Malgun Gothic"/>
              <a:ea typeface="Malgun Gothic"/>
              <a:cs typeface="Malgun Gothic"/>
            </a:endParaRPr>
          </a:p>
          <a:p>
            <a:pPr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1950" b="1">
                <a:solidFill>
                  <a:srgbClr val="18212C"/>
                </a:solidFill>
                <a:latin typeface="Malgun Gothic"/>
                <a:ea typeface="Malgun Gothic"/>
                <a:cs typeface="Malgun Gothic"/>
              </a:defRPr>
            </a:pPr>
            <a:r>
              <a:rPr sz="1950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또</a:t>
            </a:r>
            <a:r>
              <a:rPr sz="1950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950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사랑함과</a:t>
            </a:r>
            <a:r>
              <a:rPr sz="1950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950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평안함</a:t>
            </a:r>
            <a:r>
              <a:rPr sz="1950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950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다</a:t>
            </a:r>
            <a:r>
              <a:rPr sz="1950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950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주려</a:t>
            </a:r>
            <a:r>
              <a:rPr sz="1950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950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함이라</a:t>
            </a:r>
            <a:endParaRPr sz="1950" b="1" dirty="0">
              <a:solidFill>
                <a:srgbClr val="18212C"/>
              </a:solidFill>
              <a:latin typeface="Malgun Gothic"/>
              <a:ea typeface="Malgun Gothic"/>
              <a:cs typeface="Malgun Gothic"/>
            </a:endParaRPr>
          </a:p>
          <a:p>
            <a:pPr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1950" b="1">
                <a:solidFill>
                  <a:srgbClr val="18212C"/>
                </a:solidFill>
                <a:latin typeface="Malgun Gothic"/>
                <a:ea typeface="Malgun Gothic"/>
                <a:cs typeface="Malgun Gothic"/>
              </a:defRPr>
            </a:pPr>
            <a:r>
              <a:rPr sz="1950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4. </a:t>
            </a:r>
            <a:r>
              <a:rPr sz="1950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큰</a:t>
            </a:r>
            <a:r>
              <a:rPr sz="1950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950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죄인</a:t>
            </a:r>
            <a:r>
              <a:rPr sz="1950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950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복</a:t>
            </a:r>
            <a:r>
              <a:rPr sz="1950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950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받아</a:t>
            </a:r>
            <a:r>
              <a:rPr sz="1950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950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살</a:t>
            </a:r>
            <a:r>
              <a:rPr sz="1950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950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길을</a:t>
            </a:r>
            <a:r>
              <a:rPr sz="1950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950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얻었네</a:t>
            </a:r>
            <a:endParaRPr sz="1950" b="1" dirty="0">
              <a:solidFill>
                <a:srgbClr val="18212C"/>
              </a:solidFill>
              <a:latin typeface="Malgun Gothic"/>
              <a:ea typeface="Malgun Gothic"/>
              <a:cs typeface="Malgun Gothic"/>
            </a:endParaRPr>
          </a:p>
          <a:p>
            <a:pPr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1950" b="1">
                <a:solidFill>
                  <a:srgbClr val="18212C"/>
                </a:solidFill>
                <a:latin typeface="Malgun Gothic"/>
                <a:ea typeface="Malgun Gothic"/>
                <a:cs typeface="Malgun Gothic"/>
              </a:defRPr>
            </a:pPr>
            <a:r>
              <a:rPr sz="1950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한없이</a:t>
            </a:r>
            <a:r>
              <a:rPr sz="1950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950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넓고</a:t>
            </a:r>
            <a:r>
              <a:rPr sz="1950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950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큰</a:t>
            </a:r>
            <a:r>
              <a:rPr sz="1950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950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은혜</a:t>
            </a:r>
            <a:r>
              <a:rPr sz="1950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950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베풀어</a:t>
            </a:r>
            <a:r>
              <a:rPr sz="1950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950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주소서</a:t>
            </a:r>
            <a:endParaRPr sz="1950" b="1" dirty="0">
              <a:solidFill>
                <a:srgbClr val="18212C"/>
              </a:solidFill>
              <a:latin typeface="Malgun Gothic"/>
              <a:ea typeface="Malgun Gothic"/>
              <a:cs typeface="Malgun Gothic"/>
            </a:endParaRPr>
          </a:p>
          <a:p>
            <a:pPr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1950" b="1">
                <a:solidFill>
                  <a:srgbClr val="18212C"/>
                </a:solidFill>
                <a:latin typeface="Malgun Gothic"/>
                <a:ea typeface="Malgun Gothic"/>
                <a:cs typeface="Malgun Gothic"/>
              </a:defRPr>
            </a:pPr>
            <a:r>
              <a:rPr sz="1950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5. </a:t>
            </a:r>
            <a:r>
              <a:rPr sz="1950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그</a:t>
            </a:r>
            <a:r>
              <a:rPr sz="1950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950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피가</a:t>
            </a:r>
            <a:r>
              <a:rPr sz="1950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950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맘</a:t>
            </a:r>
            <a:r>
              <a:rPr sz="1950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950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속에</a:t>
            </a:r>
            <a:r>
              <a:rPr sz="1950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950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큰</a:t>
            </a:r>
            <a:r>
              <a:rPr sz="1950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950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증거</a:t>
            </a:r>
            <a:r>
              <a:rPr sz="1950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950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됩니다</a:t>
            </a:r>
            <a:endParaRPr sz="1950" b="1" dirty="0">
              <a:solidFill>
                <a:srgbClr val="18212C"/>
              </a:solidFill>
              <a:latin typeface="Malgun Gothic"/>
              <a:ea typeface="Malgun Gothic"/>
              <a:cs typeface="Malgun Gothic"/>
            </a:endParaRPr>
          </a:p>
          <a:p>
            <a:pPr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1950" b="1">
                <a:solidFill>
                  <a:srgbClr val="18212C"/>
                </a:solidFill>
                <a:latin typeface="Malgun Gothic"/>
                <a:ea typeface="Malgun Gothic"/>
                <a:cs typeface="Malgun Gothic"/>
              </a:defRPr>
            </a:pPr>
            <a:r>
              <a:rPr sz="1950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내</a:t>
            </a:r>
            <a:r>
              <a:rPr sz="1950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950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기도</a:t>
            </a:r>
            <a:r>
              <a:rPr sz="1950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950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소리</a:t>
            </a:r>
            <a:r>
              <a:rPr sz="1950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950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들으사</a:t>
            </a:r>
            <a:r>
              <a:rPr sz="1950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950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다</a:t>
            </a:r>
            <a:r>
              <a:rPr sz="1950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950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허락</a:t>
            </a:r>
            <a:r>
              <a:rPr sz="1950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950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하소서</a:t>
            </a:r>
            <a:endParaRPr sz="1950" b="1" dirty="0">
              <a:solidFill>
                <a:srgbClr val="18212C"/>
              </a:solidFill>
              <a:latin typeface="Malgun Gothic"/>
              <a:ea typeface="Malgun Gothic"/>
              <a:cs typeface="Malgun Gothic"/>
            </a:endParaRPr>
          </a:p>
          <a:p>
            <a:pPr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1950" b="1">
                <a:solidFill>
                  <a:srgbClr val="18212C"/>
                </a:solidFill>
                <a:latin typeface="Malgun Gothic"/>
                <a:ea typeface="Malgun Gothic"/>
                <a:cs typeface="Malgun Gothic"/>
              </a:defRPr>
            </a:pPr>
            <a:r>
              <a:rPr sz="1950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후렴</a:t>
            </a:r>
            <a:r>
              <a:rPr lang="en-US" altLang="ko-KR" sz="1950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:</a:t>
            </a:r>
            <a:r>
              <a:rPr sz="1950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 </a:t>
            </a:r>
            <a:r>
              <a:rPr sz="1950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내가</a:t>
            </a:r>
            <a:r>
              <a:rPr sz="1950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950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주께로</a:t>
            </a:r>
            <a:r>
              <a:rPr sz="1950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950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지금</a:t>
            </a:r>
            <a:r>
              <a:rPr sz="1950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950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가오니</a:t>
            </a:r>
            <a:endParaRPr sz="1950" b="1" dirty="0">
              <a:solidFill>
                <a:srgbClr val="18212C"/>
              </a:solidFill>
              <a:latin typeface="Malgun Gothic"/>
              <a:ea typeface="Malgun Gothic"/>
              <a:cs typeface="Malgun Gothic"/>
            </a:endParaRPr>
          </a:p>
          <a:p>
            <a:pPr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1950" b="1">
                <a:solidFill>
                  <a:srgbClr val="18212C"/>
                </a:solidFill>
                <a:latin typeface="Malgun Gothic"/>
                <a:ea typeface="Malgun Gothic"/>
                <a:cs typeface="Malgun Gothic"/>
              </a:defRPr>
            </a:pPr>
            <a:r>
              <a:rPr sz="1950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십자가의</a:t>
            </a:r>
            <a:r>
              <a:rPr sz="1950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950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보혈로</a:t>
            </a:r>
            <a:r>
              <a:rPr sz="1950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950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날</a:t>
            </a:r>
            <a:r>
              <a:rPr sz="1950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950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씻어주소서</a:t>
            </a:r>
            <a:r>
              <a:rPr sz="1950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  </a:t>
            </a:r>
            <a:r>
              <a:rPr sz="1950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아멘</a:t>
            </a:r>
            <a:endParaRPr sz="1950" b="1" dirty="0">
              <a:solidFill>
                <a:srgbClr val="18212C"/>
              </a:solidFill>
              <a:latin typeface="Malgun Gothic"/>
              <a:ea typeface="Malgun Gothic"/>
              <a:cs typeface="Malgun Gothic"/>
            </a:endParaRPr>
          </a:p>
        </p:txBody>
      </p:sp>
    </p:spTree>
    <p:extLst>
      <p:ext uri="{BB962C8B-B14F-4D97-AF65-F5344CB8AC3E}">
        <p14:creationId xmlns:p14="http://schemas.microsoft.com/office/powerpoint/2010/main" val="2569749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F4A8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04DA181-3C29-4F9D-B705-F3D5419C762F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1695" cy="73152"/>
          </a:xfrm>
          <a:prstGeom prst="rect">
            <a:avLst/>
          </a:prstGeom>
          <a:solidFill>
            <a:srgbClr val="C49D5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A3F19E5-E20F-4549-A8DC-2DFC07BF1150}"/>
              </a:ext>
            </a:extLst>
          </p:cNvPr>
          <p:cNvSpPr>
            <a:spLocks noGrp="1"/>
          </p:cNvSpPr>
          <p:nvPr/>
        </p:nvSpPr>
        <p:spPr>
          <a:xfrm>
            <a:off x="658368" y="310896"/>
            <a:ext cx="4572000" cy="274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44"/>
              </a:spcAft>
              <a:buNone/>
              <a:defRPr sz="1200" b="1">
                <a:solidFill>
                  <a:srgbClr val="C49D58"/>
                </a:solidFill>
                <a:latin typeface="Malgun Gothic"/>
                <a:ea typeface="Malgun Gothic"/>
                <a:cs typeface="Malgun Gothic"/>
              </a:defRPr>
            </a:pPr>
            <a:r>
              <a:t>교독문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F24280E-8AD2-4705-9C47-DDBD22657A94}"/>
              </a:ext>
            </a:extLst>
          </p:cNvPr>
          <p:cNvSpPr>
            <a:spLocks noGrp="1"/>
          </p:cNvSpPr>
          <p:nvPr/>
        </p:nvSpPr>
        <p:spPr>
          <a:xfrm>
            <a:off x="658368" y="6473952"/>
            <a:ext cx="3657600" cy="1645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96"/>
              </a:spcAft>
              <a:buNone/>
              <a:defRPr sz="800" b="1">
                <a:solidFill>
                  <a:srgbClr val="B4BAC4"/>
                </a:solidFill>
                <a:latin typeface="Malgun Gothic"/>
                <a:ea typeface="Malgun Gothic"/>
                <a:cs typeface="Malgun Gothic"/>
              </a:defRPr>
            </a:pPr>
            <a:r>
              <a:t>JUMOK COMMUNITY CHURCH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2D39F17-47AF-429E-84EC-D149E4DBF735}"/>
              </a:ext>
            </a:extLst>
          </p:cNvPr>
          <p:cNvSpPr>
            <a:spLocks noGrp="1"/>
          </p:cNvSpPr>
          <p:nvPr/>
        </p:nvSpPr>
        <p:spPr>
          <a:xfrm>
            <a:off x="9784080" y="6473952"/>
            <a:ext cx="1737360" cy="213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Aft>
                <a:spcPts val="96"/>
              </a:spcAft>
              <a:buNone/>
              <a:defRPr sz="800" b="0">
                <a:solidFill>
                  <a:srgbClr val="B4BAC4"/>
                </a:solidFill>
                <a:latin typeface="Malgun Gothic"/>
                <a:ea typeface="Malgun Gothic"/>
                <a:cs typeface="Malgun Gothic"/>
              </a:defRPr>
            </a:pPr>
            <a:r>
              <a:t>2026. 09. 27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5BE7605-0E94-48E6-AB65-F167A4403612}"/>
              </a:ext>
            </a:extLst>
          </p:cNvPr>
          <p:cNvSpPr>
            <a:spLocks noGrp="1"/>
          </p:cNvSpPr>
          <p:nvPr/>
        </p:nvSpPr>
        <p:spPr>
          <a:xfrm>
            <a:off x="2190750" y="619125"/>
            <a:ext cx="7810500" cy="619506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150" b="1">
                <a:solidFill>
                  <a:srgbClr val="FFFFFF"/>
                </a:solidFill>
                <a:latin typeface="Malgun Gothic"/>
                <a:ea typeface="Malgun Gothic"/>
                <a:cs typeface="Malgun Gothic"/>
              </a:defRPr>
            </a:pPr>
            <a:r>
              <a:rPr sz="3150" b="1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85. 요한1서 4장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EEFE8DC-EBD4-46AC-BDF1-B92B4DFA8834}"/>
              </a:ext>
            </a:extLst>
          </p:cNvPr>
          <p:cNvSpPr>
            <a:spLocks noGrp="1"/>
          </p:cNvSpPr>
          <p:nvPr/>
        </p:nvSpPr>
        <p:spPr>
          <a:xfrm>
            <a:off x="857250" y="1381125"/>
            <a:ext cx="10900858" cy="4905375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8000"/>
              </a:lnSpc>
              <a:spcBef>
                <a:spcPts val="0"/>
              </a:spcBef>
              <a:spcAft>
                <a:spcPts val="700"/>
              </a:spcAft>
              <a:buNone/>
            </a:pPr>
            <a:r>
              <a:rPr lang="ko-KR" altLang="en-US" sz="1850" b="0" dirty="0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사랑하는 자들아 우리가 서로 사랑하자 사랑은 하나님께 속한 것이니</a:t>
            </a:r>
            <a:endParaRPr lang="ko-KR" altLang="en-US" sz="1650" b="0" dirty="0">
              <a:solidFill>
                <a:srgbClr val="FFFFFF"/>
              </a:solidFill>
              <a:latin typeface="Malgun Gothic"/>
              <a:ea typeface="Malgun Gothic"/>
              <a:cs typeface="Malgun Gothic"/>
            </a:endParaRPr>
          </a:p>
          <a:p>
            <a:pPr algn="l">
              <a:lnSpc>
                <a:spcPct val="108000"/>
              </a:lnSpc>
              <a:spcBef>
                <a:spcPts val="0"/>
              </a:spcBef>
              <a:spcAft>
                <a:spcPts val="700"/>
              </a:spcAft>
              <a:buNone/>
            </a:pPr>
            <a:r>
              <a:rPr sz="2100" b="1" dirty="0" err="1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사랑하는</a:t>
            </a:r>
            <a:r>
              <a:rPr sz="2100" b="1" dirty="0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2100" b="1" dirty="0" err="1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자마다</a:t>
            </a:r>
            <a:r>
              <a:rPr sz="2100" b="1" dirty="0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2100" b="1" dirty="0" err="1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하나님으로부터</a:t>
            </a:r>
            <a:r>
              <a:rPr sz="2100" b="1" dirty="0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2100" b="1" dirty="0" err="1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나서</a:t>
            </a:r>
            <a:r>
              <a:rPr sz="2100" b="1" dirty="0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2100" b="1" dirty="0" err="1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하나님을</a:t>
            </a:r>
            <a:r>
              <a:rPr sz="2100" b="1" dirty="0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2100" b="1" dirty="0" err="1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알고</a:t>
            </a:r>
            <a:endParaRPr lang="ko-KR" altLang="en-US" sz="2100" b="1" dirty="0">
              <a:solidFill>
                <a:srgbClr val="FFFFFF"/>
              </a:solidFill>
              <a:latin typeface="Malgun Gothic"/>
              <a:ea typeface="Malgun Gothic"/>
              <a:cs typeface="Malgun Gothic"/>
            </a:endParaRPr>
          </a:p>
          <a:p>
            <a:pPr algn="l">
              <a:lnSpc>
                <a:spcPct val="108000"/>
              </a:lnSpc>
              <a:spcBef>
                <a:spcPts val="0"/>
              </a:spcBef>
              <a:spcAft>
                <a:spcPts val="700"/>
              </a:spcAft>
              <a:buNone/>
            </a:pPr>
            <a:r>
              <a:rPr lang="ko-KR" altLang="en-US" sz="1850" b="0" dirty="0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사랑하지 아니하는 자는 하나님을 알지 </a:t>
            </a:r>
            <a:r>
              <a:rPr lang="ko-KR" altLang="en-US" sz="1850" b="0" dirty="0" err="1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못하나니</a:t>
            </a:r>
            <a:endParaRPr lang="ko-KR" altLang="en-US" sz="1650" b="0" dirty="0">
              <a:solidFill>
                <a:srgbClr val="FFFFFF"/>
              </a:solidFill>
              <a:latin typeface="Malgun Gothic"/>
              <a:ea typeface="Malgun Gothic"/>
              <a:cs typeface="Malgun Gothic"/>
            </a:endParaRPr>
          </a:p>
          <a:p>
            <a:pPr algn="l">
              <a:lnSpc>
                <a:spcPct val="108000"/>
              </a:lnSpc>
              <a:spcBef>
                <a:spcPts val="0"/>
              </a:spcBef>
              <a:spcAft>
                <a:spcPts val="700"/>
              </a:spcAft>
              <a:buNone/>
            </a:pPr>
            <a:r>
              <a:rPr sz="2100" b="1" dirty="0" err="1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이는</a:t>
            </a:r>
            <a:r>
              <a:rPr sz="2100" b="1" dirty="0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2100" b="1" dirty="0" err="1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하나님은</a:t>
            </a:r>
            <a:r>
              <a:rPr sz="2100" b="1" dirty="0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2100" b="1" dirty="0" err="1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사랑이심이라</a:t>
            </a:r>
            <a:r>
              <a:rPr sz="2100" b="1" dirty="0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.</a:t>
            </a:r>
            <a:endParaRPr lang="ko-KR" altLang="en-US" sz="2100" b="1" dirty="0">
              <a:solidFill>
                <a:srgbClr val="FFFFFF"/>
              </a:solidFill>
              <a:latin typeface="Malgun Gothic"/>
              <a:ea typeface="Malgun Gothic"/>
              <a:cs typeface="Malgun Gothic"/>
            </a:endParaRPr>
          </a:p>
          <a:p>
            <a:pPr algn="l">
              <a:lnSpc>
                <a:spcPct val="108000"/>
              </a:lnSpc>
              <a:spcBef>
                <a:spcPts val="0"/>
              </a:spcBef>
              <a:spcAft>
                <a:spcPts val="700"/>
              </a:spcAft>
              <a:buNone/>
            </a:pPr>
            <a:r>
              <a:rPr lang="ko-KR" altLang="en-US" sz="1850" b="0" dirty="0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하나님의 사랑이 우리에게 이렇게 나타난 바 되었으니</a:t>
            </a:r>
            <a:endParaRPr lang="ko-KR" altLang="en-US" sz="1650" b="0" dirty="0">
              <a:solidFill>
                <a:srgbClr val="FFFFFF"/>
              </a:solidFill>
              <a:latin typeface="Malgun Gothic"/>
              <a:ea typeface="Malgun Gothic"/>
              <a:cs typeface="Malgun Gothic"/>
            </a:endParaRPr>
          </a:p>
          <a:p>
            <a:pPr algn="l">
              <a:lnSpc>
                <a:spcPct val="108000"/>
              </a:lnSpc>
              <a:spcBef>
                <a:spcPts val="0"/>
              </a:spcBef>
              <a:spcAft>
                <a:spcPts val="700"/>
              </a:spcAft>
              <a:buNone/>
            </a:pPr>
            <a:r>
              <a:rPr sz="2100" b="1" dirty="0" err="1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하나님이</a:t>
            </a:r>
            <a:r>
              <a:rPr sz="2100" b="1" dirty="0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2100" b="1" dirty="0" err="1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자기의</a:t>
            </a:r>
            <a:r>
              <a:rPr sz="2100" b="1" dirty="0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2100" b="1" dirty="0" err="1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독생자를</a:t>
            </a:r>
            <a:r>
              <a:rPr sz="2100" b="1" dirty="0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2100" b="1" dirty="0" err="1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세상에</a:t>
            </a:r>
            <a:r>
              <a:rPr sz="2100" b="1" dirty="0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2100" b="1" dirty="0" err="1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보내심은</a:t>
            </a:r>
            <a:r>
              <a:rPr sz="2100" b="1" dirty="0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2100" b="1" dirty="0" err="1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그로</a:t>
            </a:r>
            <a:r>
              <a:rPr sz="2100" b="1" dirty="0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2100" b="1" dirty="0" err="1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말미암아</a:t>
            </a:r>
            <a:r>
              <a:rPr sz="2100" b="1" dirty="0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2100" b="1" dirty="0" err="1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우리를</a:t>
            </a:r>
            <a:r>
              <a:rPr sz="2100" b="1" dirty="0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2100" b="1" dirty="0" err="1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살리려</a:t>
            </a:r>
            <a:r>
              <a:rPr sz="2100" b="1" dirty="0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2100" b="1" dirty="0" err="1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하심이라</a:t>
            </a:r>
            <a:r>
              <a:rPr sz="2100" b="1" dirty="0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.</a:t>
            </a:r>
            <a:endParaRPr lang="ko-KR" altLang="en-US" sz="2100" b="1" dirty="0">
              <a:solidFill>
                <a:srgbClr val="FFFFFF"/>
              </a:solidFill>
              <a:latin typeface="Malgun Gothic"/>
              <a:ea typeface="Malgun Gothic"/>
              <a:cs typeface="Malgun Gothic"/>
            </a:endParaRPr>
          </a:p>
          <a:p>
            <a:pPr algn="l">
              <a:lnSpc>
                <a:spcPct val="108000"/>
              </a:lnSpc>
              <a:spcBef>
                <a:spcPts val="0"/>
              </a:spcBef>
              <a:spcAft>
                <a:spcPts val="700"/>
              </a:spcAft>
              <a:buNone/>
            </a:pPr>
            <a:r>
              <a:rPr lang="ko-KR" altLang="en-US" sz="1850" b="0" dirty="0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사랑은 여기 있으니 우리가 하나님을 사랑한 것이 아니요</a:t>
            </a:r>
            <a:endParaRPr lang="ko-KR" altLang="en-US" sz="1650" b="0" dirty="0">
              <a:solidFill>
                <a:srgbClr val="FFFFFF"/>
              </a:solidFill>
              <a:latin typeface="Malgun Gothic"/>
              <a:ea typeface="Malgun Gothic"/>
              <a:cs typeface="Malgun Gothic"/>
            </a:endParaRPr>
          </a:p>
          <a:p>
            <a:pPr algn="l">
              <a:lnSpc>
                <a:spcPct val="108000"/>
              </a:lnSpc>
              <a:spcBef>
                <a:spcPts val="0"/>
              </a:spcBef>
              <a:spcAft>
                <a:spcPts val="700"/>
              </a:spcAft>
              <a:buNone/>
            </a:pPr>
            <a:r>
              <a:rPr sz="2100" b="1" dirty="0" err="1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하나님이</a:t>
            </a:r>
            <a:r>
              <a:rPr sz="2100" b="1" dirty="0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2100" b="1" dirty="0" err="1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우리를</a:t>
            </a:r>
            <a:r>
              <a:rPr sz="2100" b="1" dirty="0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2100" b="1" dirty="0" err="1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사랑하사</a:t>
            </a:r>
            <a:r>
              <a:rPr sz="2100" b="1" dirty="0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2100" b="1" dirty="0" err="1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우리</a:t>
            </a:r>
            <a:r>
              <a:rPr sz="2100" b="1" dirty="0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2100" b="1" dirty="0" err="1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죄를</a:t>
            </a:r>
            <a:r>
              <a:rPr sz="2100" b="1" dirty="0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2100" b="1" dirty="0" err="1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속하기</a:t>
            </a:r>
            <a:r>
              <a:rPr sz="2100" b="1" dirty="0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2100" b="1" dirty="0" err="1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위하여</a:t>
            </a:r>
            <a:r>
              <a:rPr sz="2100" b="1" dirty="0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2100" b="1" dirty="0" err="1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화목</a:t>
            </a:r>
            <a:r>
              <a:rPr sz="2100" b="1" dirty="0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2100" b="1" dirty="0" err="1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제물로</a:t>
            </a:r>
            <a:r>
              <a:rPr sz="2100" b="1" dirty="0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2100" b="1" dirty="0" err="1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그</a:t>
            </a:r>
            <a:r>
              <a:rPr sz="2100" b="1" dirty="0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2100" b="1" dirty="0" err="1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아들을</a:t>
            </a:r>
            <a:r>
              <a:rPr sz="2100" b="1" dirty="0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2100" b="1" dirty="0" err="1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보내셨음이라</a:t>
            </a:r>
            <a:r>
              <a:rPr sz="2100" b="1" dirty="0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.</a:t>
            </a:r>
            <a:endParaRPr lang="ko-KR" altLang="en-US" sz="2100" b="1" dirty="0">
              <a:solidFill>
                <a:srgbClr val="FFFFFF"/>
              </a:solidFill>
              <a:latin typeface="Malgun Gothic"/>
              <a:ea typeface="Malgun Gothic"/>
              <a:cs typeface="Malgun Gothic"/>
            </a:endParaRPr>
          </a:p>
          <a:p>
            <a:pPr algn="l">
              <a:lnSpc>
                <a:spcPct val="108000"/>
              </a:lnSpc>
              <a:spcBef>
                <a:spcPts val="0"/>
              </a:spcBef>
              <a:spcAft>
                <a:spcPts val="700"/>
              </a:spcAft>
              <a:buNone/>
            </a:pPr>
            <a:r>
              <a:rPr lang="ko-KR" altLang="en-US" sz="1850" b="0" dirty="0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사랑하는 자들아 하나님이 이같이 우리를 </a:t>
            </a:r>
            <a:r>
              <a:rPr lang="ko-KR" altLang="en-US" sz="1850" b="0" dirty="0" err="1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사랑하셨은즉</a:t>
            </a:r>
            <a:endParaRPr lang="ko-KR" altLang="en-US" sz="1650" b="0" dirty="0">
              <a:solidFill>
                <a:srgbClr val="FFFFFF"/>
              </a:solidFill>
              <a:latin typeface="Malgun Gothic"/>
              <a:ea typeface="Malgun Gothic"/>
              <a:cs typeface="Malgun Gothic"/>
            </a:endParaRPr>
          </a:p>
          <a:p>
            <a:pPr algn="l">
              <a:lnSpc>
                <a:spcPct val="108000"/>
              </a:lnSpc>
              <a:spcBef>
                <a:spcPts val="0"/>
              </a:spcBef>
              <a:spcAft>
                <a:spcPts val="700"/>
              </a:spcAft>
              <a:buNone/>
            </a:pPr>
            <a:r>
              <a:rPr sz="2100" b="1" dirty="0" err="1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우리도</a:t>
            </a:r>
            <a:r>
              <a:rPr sz="2100" b="1" dirty="0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2100" b="1" dirty="0" err="1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서로</a:t>
            </a:r>
            <a:r>
              <a:rPr sz="2100" b="1" dirty="0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2100" b="1" dirty="0" err="1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사랑하는</a:t>
            </a:r>
            <a:r>
              <a:rPr sz="2100" b="1" dirty="0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2100" b="1" dirty="0" err="1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것이</a:t>
            </a:r>
            <a:r>
              <a:rPr sz="2100" b="1" dirty="0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2100" b="1" dirty="0" err="1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마땅하도다</a:t>
            </a:r>
            <a:r>
              <a:rPr sz="2100" b="1" dirty="0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.</a:t>
            </a:r>
            <a:endParaRPr lang="ko-KR" altLang="en-US" sz="2100" b="1" dirty="0">
              <a:solidFill>
                <a:srgbClr val="FFFFFF"/>
              </a:solidFill>
              <a:latin typeface="Malgun Gothic"/>
              <a:ea typeface="Malgun Gothic"/>
              <a:cs typeface="Malgun Gothic"/>
            </a:endParaRPr>
          </a:p>
          <a:p>
            <a:pPr algn="l">
              <a:lnSpc>
                <a:spcPct val="108000"/>
              </a:lnSpc>
              <a:spcBef>
                <a:spcPts val="0"/>
              </a:spcBef>
              <a:spcAft>
                <a:spcPts val="700"/>
              </a:spcAft>
              <a:buNone/>
            </a:pPr>
            <a:r>
              <a:rPr lang="ko-KR" altLang="en-US" sz="1850" b="0" dirty="0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어느 때나 하나님을 본 사람이 </a:t>
            </a:r>
            <a:r>
              <a:rPr lang="ko-KR" altLang="en-US" sz="1850" b="0" dirty="0" err="1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없으되</a:t>
            </a:r>
            <a:r>
              <a:rPr lang="ko-KR" altLang="en-US" sz="1850" b="0" dirty="0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 만일 우리가 서로 사랑하면</a:t>
            </a:r>
            <a:endParaRPr lang="ko-KR" altLang="en-US" sz="1650" b="0" dirty="0">
              <a:solidFill>
                <a:srgbClr val="FFFFFF"/>
              </a:solidFill>
              <a:latin typeface="Malgun Gothic"/>
              <a:ea typeface="Malgun Gothic"/>
              <a:cs typeface="Malgun Gothic"/>
            </a:endParaRPr>
          </a:p>
          <a:p>
            <a:pPr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sz="2100" b="1" dirty="0" err="1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하나님이</a:t>
            </a:r>
            <a:r>
              <a:rPr sz="2100" b="1" dirty="0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2100" b="1" dirty="0" err="1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우리</a:t>
            </a:r>
            <a:r>
              <a:rPr sz="2100" b="1" dirty="0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2100" b="1" dirty="0" err="1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안에</a:t>
            </a:r>
            <a:r>
              <a:rPr sz="2100" b="1" dirty="0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2100" b="1" dirty="0" err="1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거하시고</a:t>
            </a:r>
            <a:r>
              <a:rPr sz="2100" b="1" dirty="0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2100" b="1" dirty="0" err="1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그의</a:t>
            </a:r>
            <a:r>
              <a:rPr sz="2100" b="1" dirty="0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2100" b="1" dirty="0" err="1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사랑이</a:t>
            </a:r>
            <a:r>
              <a:rPr sz="2100" b="1" dirty="0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2100" b="1" dirty="0" err="1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우리</a:t>
            </a:r>
            <a:r>
              <a:rPr sz="2100" b="1" dirty="0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2100" b="1" dirty="0" err="1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안에</a:t>
            </a:r>
            <a:r>
              <a:rPr sz="2100" b="1" dirty="0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2100" b="1" dirty="0" err="1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온전히</a:t>
            </a:r>
            <a:r>
              <a:rPr sz="2100" b="1" dirty="0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2100" b="1" dirty="0" err="1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이루어지느니라</a:t>
            </a:r>
            <a:r>
              <a:rPr sz="2100" b="1" dirty="0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.</a:t>
            </a:r>
            <a:endParaRPr lang="ko-US" sz="2100" b="1" dirty="0">
              <a:solidFill>
                <a:srgbClr val="FFFFFF"/>
              </a:solidFill>
              <a:latin typeface="Malgun Gothic"/>
              <a:ea typeface="Malgun Gothic"/>
              <a:cs typeface="Malgun Gothic"/>
            </a:endParaRPr>
          </a:p>
        </p:txBody>
      </p:sp>
    </p:spTree>
    <p:extLst>
      <p:ext uri="{BB962C8B-B14F-4D97-AF65-F5344CB8AC3E}">
        <p14:creationId xmlns:p14="http://schemas.microsoft.com/office/powerpoint/2010/main" val="599398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3FBDE3C-5AF2-4AC5-8674-D140F8BADA45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1695" cy="73152"/>
          </a:xfrm>
          <a:prstGeom prst="rect">
            <a:avLst/>
          </a:prstGeom>
          <a:solidFill>
            <a:srgbClr val="1F4A8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A552C75-A52B-46D2-989C-774281EE55E4}"/>
              </a:ext>
            </a:extLst>
          </p:cNvPr>
          <p:cNvSpPr>
            <a:spLocks noGrp="1"/>
          </p:cNvSpPr>
          <p:nvPr/>
        </p:nvSpPr>
        <p:spPr>
          <a:xfrm>
            <a:off x="658368" y="310896"/>
            <a:ext cx="4572000" cy="274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44"/>
              </a:spcAft>
              <a:buNone/>
              <a:defRPr sz="1200" b="1">
                <a:solidFill>
                  <a:srgbClr val="1F4A86"/>
                </a:solidFill>
                <a:latin typeface="Malgun Gothic"/>
                <a:ea typeface="Malgun Gothic"/>
                <a:cs typeface="Malgun Gothic"/>
              </a:defRPr>
            </a:pPr>
            <a:r>
              <a:t>찬송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AEFC074-386D-4C2F-A0F7-D206348CAECB}"/>
              </a:ext>
            </a:extLst>
          </p:cNvPr>
          <p:cNvSpPr>
            <a:spLocks noGrp="1"/>
          </p:cNvSpPr>
          <p:nvPr/>
        </p:nvSpPr>
        <p:spPr>
          <a:xfrm>
            <a:off x="658368" y="6473952"/>
            <a:ext cx="3657600" cy="1645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96"/>
              </a:spcAft>
              <a:buNone/>
              <a:defRPr sz="800" b="1">
                <a:solidFill>
                  <a:srgbClr val="5B6574"/>
                </a:solidFill>
                <a:latin typeface="Malgun Gothic"/>
                <a:ea typeface="Malgun Gothic"/>
                <a:cs typeface="Malgun Gothic"/>
              </a:defRPr>
            </a:pPr>
            <a:r>
              <a:t>JUMOK COMMUNITY CHURCH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3EA6032-725B-48DC-BC7B-831233EA260B}"/>
              </a:ext>
            </a:extLst>
          </p:cNvPr>
          <p:cNvSpPr>
            <a:spLocks noGrp="1"/>
          </p:cNvSpPr>
          <p:nvPr/>
        </p:nvSpPr>
        <p:spPr>
          <a:xfrm>
            <a:off x="9784080" y="6473952"/>
            <a:ext cx="1737360" cy="213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Aft>
                <a:spcPts val="96"/>
              </a:spcAft>
              <a:buNone/>
              <a:defRPr sz="800" b="0">
                <a:solidFill>
                  <a:srgbClr val="5B6574"/>
                </a:solidFill>
                <a:latin typeface="Malgun Gothic"/>
                <a:ea typeface="Malgun Gothic"/>
                <a:cs typeface="Malgun Gothic"/>
              </a:defRPr>
            </a:pPr>
            <a:r>
              <a:t>2026. 09. 27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3001DFCB-1FA5-4EF4-B70D-C92049F7A401}"/>
              </a:ext>
            </a:extLst>
          </p:cNvPr>
          <p:cNvSpPr>
            <a:spLocks noGrp="1"/>
          </p:cNvSpPr>
          <p:nvPr/>
        </p:nvSpPr>
        <p:spPr>
          <a:xfrm>
            <a:off x="658368" y="713232"/>
            <a:ext cx="1097280" cy="1097280"/>
          </a:xfrm>
          <a:prstGeom prst="roundRect">
            <a:avLst/>
          </a:prstGeom>
          <a:solidFill>
            <a:srgbClr val="1F4A8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FBDB66D-FA50-4409-B9C3-C96D533F0674}"/>
              </a:ext>
            </a:extLst>
          </p:cNvPr>
          <p:cNvSpPr>
            <a:spLocks noGrp="1"/>
          </p:cNvSpPr>
          <p:nvPr/>
        </p:nvSpPr>
        <p:spPr>
          <a:xfrm>
            <a:off x="658368" y="990600"/>
            <a:ext cx="1097280" cy="619125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000" b="1">
                <a:solidFill>
                  <a:srgbClr val="FFFFFF"/>
                </a:solidFill>
                <a:latin typeface="Malgun Gothic"/>
                <a:ea typeface="Malgun Gothic"/>
                <a:cs typeface="Malgun Gothic"/>
              </a:defRPr>
            </a:pPr>
            <a:r>
              <a:rPr sz="3000" b="1">
                <a:solidFill>
                  <a:srgbClr val="FFFFFF"/>
                </a:solidFill>
                <a:latin typeface="Malgun Gothic"/>
                <a:ea typeface="Malgun Gothic"/>
                <a:cs typeface="Malgun Gothic"/>
              </a:rPr>
              <a:t>563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045216F-7DE6-496B-82FD-9BD13BD6F1B1}"/>
              </a:ext>
            </a:extLst>
          </p:cNvPr>
          <p:cNvSpPr>
            <a:spLocks noGrp="1"/>
          </p:cNvSpPr>
          <p:nvPr/>
        </p:nvSpPr>
        <p:spPr>
          <a:xfrm>
            <a:off x="2011680" y="768096"/>
            <a:ext cx="9144000" cy="544068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700" b="1">
                <a:solidFill>
                  <a:srgbClr val="18212C"/>
                </a:solidFill>
                <a:latin typeface="Malgun Gothic"/>
                <a:ea typeface="Malgun Gothic"/>
                <a:cs typeface="Malgun Gothic"/>
              </a:defRPr>
            </a:pPr>
            <a:r>
              <a:rPr sz="2700" b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예수 사랑하심을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42FB07E5-C71D-4CA6-BB41-236357E74AC3}"/>
              </a:ext>
            </a:extLst>
          </p:cNvPr>
          <p:cNvSpPr>
            <a:spLocks noGrp="1"/>
          </p:cNvSpPr>
          <p:nvPr/>
        </p:nvSpPr>
        <p:spPr>
          <a:xfrm>
            <a:off x="658368" y="2000250"/>
            <a:ext cx="10835640" cy="4286250"/>
          </a:xfrm>
          <a:prstGeom prst="roundRect">
            <a:avLst/>
          </a:prstGeom>
          <a:solidFill>
            <a:srgbClr val="F8F9F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22B6B59-6A26-4F20-A8D1-B9A616234440}"/>
              </a:ext>
            </a:extLst>
          </p:cNvPr>
          <p:cNvSpPr>
            <a:spLocks noGrp="1"/>
          </p:cNvSpPr>
          <p:nvPr/>
        </p:nvSpPr>
        <p:spPr>
          <a:xfrm>
            <a:off x="1047750" y="2228850"/>
            <a:ext cx="10096500" cy="386334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250" b="1">
                <a:solidFill>
                  <a:srgbClr val="18212C"/>
                </a:solidFill>
                <a:latin typeface="Malgun Gothic"/>
                <a:ea typeface="Malgun Gothic"/>
                <a:cs typeface="Malgun Gothic"/>
              </a:defRPr>
            </a:pPr>
            <a:r>
              <a:rPr sz="2250" b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1. 예수 사랑하심을 성경에서 배웠네</a:t>
            </a:r>
          </a:p>
          <a:p>
            <a:pPr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250" b="1">
                <a:solidFill>
                  <a:srgbClr val="18212C"/>
                </a:solidFill>
                <a:latin typeface="Malgun Gothic"/>
                <a:ea typeface="Malgun Gothic"/>
                <a:cs typeface="Malgun Gothic"/>
              </a:defRPr>
            </a:pPr>
            <a:r>
              <a:rPr sz="2250" b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우리들은 약하나 예수 권세 많도다</a:t>
            </a:r>
          </a:p>
          <a:p>
            <a:pPr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250" b="1">
                <a:solidFill>
                  <a:srgbClr val="18212C"/>
                </a:solidFill>
                <a:latin typeface="Malgun Gothic"/>
                <a:ea typeface="Malgun Gothic"/>
                <a:cs typeface="Malgun Gothic"/>
              </a:defRPr>
            </a:pPr>
            <a:r>
              <a:rPr sz="2250" b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2. 나를 사랑하시고 나의 죄를 다 씻어</a:t>
            </a:r>
          </a:p>
          <a:p>
            <a:pPr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250" b="1">
                <a:solidFill>
                  <a:srgbClr val="18212C"/>
                </a:solidFill>
                <a:latin typeface="Malgun Gothic"/>
                <a:ea typeface="Malgun Gothic"/>
                <a:cs typeface="Malgun Gothic"/>
              </a:defRPr>
            </a:pPr>
            <a:r>
              <a:rPr sz="2250" b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하늘 문을 여시고 들어가게 하시네</a:t>
            </a:r>
          </a:p>
          <a:p>
            <a:pPr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250" b="1">
                <a:solidFill>
                  <a:srgbClr val="18212C"/>
                </a:solidFill>
                <a:latin typeface="Malgun Gothic"/>
                <a:ea typeface="Malgun Gothic"/>
                <a:cs typeface="Malgun Gothic"/>
              </a:defRPr>
            </a:pPr>
            <a:r>
              <a:rPr sz="2250" b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3. 내가 연약할수록 더욱 귀히 여기사</a:t>
            </a:r>
          </a:p>
          <a:p>
            <a:pPr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250" b="1">
                <a:solidFill>
                  <a:srgbClr val="18212C"/>
                </a:solidFill>
                <a:latin typeface="Malgun Gothic"/>
                <a:ea typeface="Malgun Gothic"/>
                <a:cs typeface="Malgun Gothic"/>
              </a:defRPr>
            </a:pPr>
            <a:r>
              <a:rPr sz="2250" b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높은 보좌 위에서 낮은 나를 보시네</a:t>
            </a:r>
          </a:p>
          <a:p>
            <a:pPr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250" b="1">
                <a:solidFill>
                  <a:srgbClr val="18212C"/>
                </a:solidFill>
                <a:latin typeface="Malgun Gothic"/>
                <a:ea typeface="Malgun Gothic"/>
                <a:cs typeface="Malgun Gothic"/>
              </a:defRPr>
            </a:pPr>
            <a:r>
              <a:rPr sz="2250" b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4. 세상 사는 동안에 나와 함께 하시고</a:t>
            </a:r>
          </a:p>
          <a:p>
            <a:pPr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250" b="1">
                <a:solidFill>
                  <a:srgbClr val="18212C"/>
                </a:solidFill>
                <a:latin typeface="Malgun Gothic"/>
                <a:ea typeface="Malgun Gothic"/>
                <a:cs typeface="Malgun Gothic"/>
              </a:defRPr>
            </a:pPr>
            <a:r>
              <a:rPr sz="2250" b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세상 떠나가는 날 천국 가게 하소서</a:t>
            </a:r>
          </a:p>
          <a:p>
            <a:pPr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250" b="1">
                <a:solidFill>
                  <a:srgbClr val="18212C"/>
                </a:solidFill>
                <a:latin typeface="Malgun Gothic"/>
                <a:ea typeface="Malgun Gothic"/>
                <a:cs typeface="Malgun Gothic"/>
              </a:defRPr>
            </a:pPr>
            <a:r>
              <a:rPr sz="2250" b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후렴  날 사랑하심 날 사랑하심</a:t>
            </a:r>
          </a:p>
          <a:p>
            <a:pPr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250" b="1">
                <a:solidFill>
                  <a:srgbClr val="18212C"/>
                </a:solidFill>
                <a:latin typeface="Malgun Gothic"/>
                <a:ea typeface="Malgun Gothic"/>
                <a:cs typeface="Malgun Gothic"/>
              </a:defRPr>
            </a:pPr>
            <a:r>
              <a:rPr sz="2250" b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날 사랑하심 성경에 쓰였네   아멘</a:t>
            </a:r>
          </a:p>
        </p:txBody>
      </p:sp>
    </p:spTree>
    <p:extLst>
      <p:ext uri="{BB962C8B-B14F-4D97-AF65-F5344CB8AC3E}">
        <p14:creationId xmlns:p14="http://schemas.microsoft.com/office/powerpoint/2010/main" val="18136772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F4A8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5E96D46-FCD7-4C60-B99F-E51DB90D63BE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1695" cy="73152"/>
          </a:xfrm>
          <a:prstGeom prst="rect">
            <a:avLst/>
          </a:prstGeom>
          <a:solidFill>
            <a:srgbClr val="C49D5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F3AF74E-EC2F-4FD4-B605-F66AF339B0F2}"/>
              </a:ext>
            </a:extLst>
          </p:cNvPr>
          <p:cNvSpPr>
            <a:spLocks noGrp="1"/>
          </p:cNvSpPr>
          <p:nvPr/>
        </p:nvSpPr>
        <p:spPr>
          <a:xfrm>
            <a:off x="658368" y="310896"/>
            <a:ext cx="4572000" cy="274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44"/>
              </a:spcAft>
              <a:buNone/>
              <a:defRPr sz="1200" b="1">
                <a:solidFill>
                  <a:srgbClr val="C49D58"/>
                </a:solidFill>
                <a:latin typeface="Malgun Gothic"/>
                <a:ea typeface="Malgun Gothic"/>
                <a:cs typeface="Malgun Gothic"/>
              </a:defRPr>
            </a:pPr>
            <a:r>
              <a:t>대표기도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799C4DE-F1AE-4C28-B9B6-E1BBECF9F0B6}"/>
              </a:ext>
            </a:extLst>
          </p:cNvPr>
          <p:cNvSpPr>
            <a:spLocks noGrp="1"/>
          </p:cNvSpPr>
          <p:nvPr/>
        </p:nvSpPr>
        <p:spPr>
          <a:xfrm>
            <a:off x="658368" y="6473952"/>
            <a:ext cx="3657600" cy="1645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96"/>
              </a:spcAft>
              <a:buNone/>
              <a:defRPr sz="800" b="1">
                <a:solidFill>
                  <a:srgbClr val="B4BAC4"/>
                </a:solidFill>
                <a:latin typeface="Malgun Gothic"/>
                <a:ea typeface="Malgun Gothic"/>
                <a:cs typeface="Malgun Gothic"/>
              </a:defRPr>
            </a:pPr>
            <a:r>
              <a:t>JUMOK COMMUNITY CHURCH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35C830B-2CC6-463C-BC7E-57A0AA0C3086}"/>
              </a:ext>
            </a:extLst>
          </p:cNvPr>
          <p:cNvSpPr>
            <a:spLocks noGrp="1"/>
          </p:cNvSpPr>
          <p:nvPr/>
        </p:nvSpPr>
        <p:spPr>
          <a:xfrm>
            <a:off x="9784080" y="6473952"/>
            <a:ext cx="1737360" cy="213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Aft>
                <a:spcPts val="96"/>
              </a:spcAft>
              <a:buNone/>
              <a:defRPr sz="800" b="0">
                <a:solidFill>
                  <a:srgbClr val="B4BAC4"/>
                </a:solidFill>
                <a:latin typeface="Malgun Gothic"/>
                <a:ea typeface="Malgun Gothic"/>
                <a:cs typeface="Malgun Gothic"/>
              </a:defRPr>
            </a:pPr>
            <a:r>
              <a:t>2026. 09. 27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5648DB2-6A84-45F5-8066-41AEA2F837E5}"/>
              </a:ext>
            </a:extLst>
          </p:cNvPr>
          <p:cNvSpPr>
            <a:spLocks noGrp="1"/>
          </p:cNvSpPr>
          <p:nvPr/>
        </p:nvSpPr>
        <p:spPr>
          <a:xfrm>
            <a:off x="731520" y="1600200"/>
            <a:ext cx="10744200" cy="123444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>
              <a:spcAft>
                <a:spcPts val="527"/>
              </a:spcAft>
              <a:buNone/>
              <a:defRPr sz="4400" b="1">
                <a:solidFill>
                  <a:srgbClr val="FFFFFF"/>
                </a:solidFill>
                <a:latin typeface="Malgun Gothic"/>
                <a:ea typeface="Malgun Gothic"/>
                <a:cs typeface="Malgun Gothic"/>
              </a:defRPr>
            </a:pPr>
            <a:r>
              <a:t>조하나 성도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7E1CF07-D99E-4933-A262-5FE0F7AFEC9A}"/>
              </a:ext>
            </a:extLst>
          </p:cNvPr>
          <p:cNvSpPr>
            <a:spLocks noGrp="1"/>
          </p:cNvSpPr>
          <p:nvPr/>
        </p:nvSpPr>
        <p:spPr>
          <a:xfrm>
            <a:off x="5138928" y="4160520"/>
            <a:ext cx="1920240" cy="41148"/>
          </a:xfrm>
          <a:prstGeom prst="rect">
            <a:avLst/>
          </a:prstGeom>
          <a:solidFill>
            <a:srgbClr val="C49D5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524694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B8ECD63-854D-4904-9683-D59E561E2A04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1695" cy="73152"/>
          </a:xfrm>
          <a:prstGeom prst="rect">
            <a:avLst/>
          </a:prstGeom>
          <a:solidFill>
            <a:srgbClr val="1F4A8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818F111-3B15-4AFA-AAF7-6740A96C3105}"/>
              </a:ext>
            </a:extLst>
          </p:cNvPr>
          <p:cNvSpPr>
            <a:spLocks noGrp="1"/>
          </p:cNvSpPr>
          <p:nvPr/>
        </p:nvSpPr>
        <p:spPr>
          <a:xfrm>
            <a:off x="658368" y="310896"/>
            <a:ext cx="4572000" cy="274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44"/>
              </a:spcAft>
              <a:buNone/>
              <a:defRPr sz="1200" b="1">
                <a:solidFill>
                  <a:srgbClr val="1F4A86"/>
                </a:solidFill>
                <a:latin typeface="Malgun Gothic"/>
                <a:ea typeface="Malgun Gothic"/>
                <a:cs typeface="Malgun Gothic"/>
              </a:defRPr>
            </a:pPr>
            <a:r>
              <a:t>말씀봉독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BCBB94F-318C-45AB-B309-7C22BACB0741}"/>
              </a:ext>
            </a:extLst>
          </p:cNvPr>
          <p:cNvSpPr>
            <a:spLocks noGrp="1"/>
          </p:cNvSpPr>
          <p:nvPr/>
        </p:nvSpPr>
        <p:spPr>
          <a:xfrm>
            <a:off x="658368" y="6473952"/>
            <a:ext cx="3657600" cy="1645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96"/>
              </a:spcAft>
              <a:buNone/>
              <a:defRPr sz="800" b="1">
                <a:solidFill>
                  <a:srgbClr val="5B6574"/>
                </a:solidFill>
                <a:latin typeface="Malgun Gothic"/>
                <a:ea typeface="Malgun Gothic"/>
                <a:cs typeface="Malgun Gothic"/>
              </a:defRPr>
            </a:pPr>
            <a:r>
              <a:t>JUMOK COMMUNITY CHURCH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9FEC0D2-66DF-4A00-B922-65FC78B3B96F}"/>
              </a:ext>
            </a:extLst>
          </p:cNvPr>
          <p:cNvSpPr>
            <a:spLocks noGrp="1"/>
          </p:cNvSpPr>
          <p:nvPr/>
        </p:nvSpPr>
        <p:spPr>
          <a:xfrm>
            <a:off x="9784080" y="6473952"/>
            <a:ext cx="1737360" cy="213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Aft>
                <a:spcPts val="96"/>
              </a:spcAft>
              <a:buNone/>
              <a:defRPr sz="800" b="0">
                <a:solidFill>
                  <a:srgbClr val="5B6574"/>
                </a:solidFill>
                <a:latin typeface="Malgun Gothic"/>
                <a:ea typeface="Malgun Gothic"/>
                <a:cs typeface="Malgun Gothic"/>
              </a:defRPr>
            </a:pPr>
            <a:r>
              <a:t>2026. 09. 27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F3BDBF1-9680-42A3-9DA0-F9C2FBEA7E9C}"/>
              </a:ext>
            </a:extLst>
          </p:cNvPr>
          <p:cNvSpPr>
            <a:spLocks noGrp="1"/>
          </p:cNvSpPr>
          <p:nvPr/>
        </p:nvSpPr>
        <p:spPr>
          <a:xfrm>
            <a:off x="658368" y="713232"/>
            <a:ext cx="10881360" cy="579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384"/>
              </a:spcAft>
              <a:buNone/>
              <a:defRPr sz="3200" b="1">
                <a:solidFill>
                  <a:srgbClr val="181F2A"/>
                </a:solidFill>
                <a:latin typeface="Malgun Gothic"/>
                <a:ea typeface="Malgun Gothic"/>
                <a:cs typeface="Malgun Gothic"/>
              </a:defRPr>
            </a:pPr>
            <a:r>
              <a:t>베드로전서 1장 13–25절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8B12307-174D-448E-89C3-553B284E9C4A}"/>
              </a:ext>
            </a:extLst>
          </p:cNvPr>
          <p:cNvSpPr>
            <a:spLocks noGrp="1"/>
          </p:cNvSpPr>
          <p:nvPr/>
        </p:nvSpPr>
        <p:spPr>
          <a:xfrm>
            <a:off x="685800" y="1298448"/>
            <a:ext cx="10607040" cy="36576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1500" b="0">
                <a:solidFill>
                  <a:srgbClr val="24558B"/>
                </a:solidFill>
                <a:latin typeface="Malgun Gothic"/>
                <a:ea typeface="Malgun Gothic"/>
                <a:cs typeface="Malgun Gothic"/>
              </a:defRPr>
            </a:pPr>
            <a:r>
              <a:rPr sz="1500" b="0">
                <a:solidFill>
                  <a:srgbClr val="24558B"/>
                </a:solidFill>
                <a:latin typeface="Malgun Gothic"/>
                <a:ea typeface="Malgun Gothic"/>
                <a:cs typeface="Malgun Gothic"/>
              </a:rPr>
              <a:t>조하나 성도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6C0C4591-3FE4-410D-9269-73B71D59AFBC}"/>
              </a:ext>
            </a:extLst>
          </p:cNvPr>
          <p:cNvSpPr>
            <a:spLocks noGrp="1"/>
          </p:cNvSpPr>
          <p:nvPr/>
        </p:nvSpPr>
        <p:spPr>
          <a:xfrm>
            <a:off x="619125" y="1733550"/>
            <a:ext cx="10953750" cy="4429125"/>
          </a:xfrm>
          <a:prstGeom prst="roundRect">
            <a:avLst/>
          </a:prstGeom>
          <a:solidFill>
            <a:srgbClr val="F8F9F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41568D-A776-418B-9EA3-C43ECAD8576F}"/>
              </a:ext>
            </a:extLst>
          </p:cNvPr>
          <p:cNvSpPr>
            <a:spLocks noGrp="1"/>
          </p:cNvSpPr>
          <p:nvPr/>
        </p:nvSpPr>
        <p:spPr>
          <a:xfrm>
            <a:off x="857250" y="1895475"/>
            <a:ext cx="5114925" cy="420624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575" b="0">
                <a:solidFill>
                  <a:srgbClr val="18212C"/>
                </a:solidFill>
                <a:latin typeface="Malgun Gothic"/>
                <a:ea typeface="Malgun Gothic"/>
                <a:cs typeface="Malgun Gothic"/>
              </a:defRPr>
            </a:pP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13 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그러므로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너희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마음의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허리를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동이고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근신하여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예수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그리스도께서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나타나실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때에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너희에게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가져다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주실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은혜를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온전히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바랄지어다</a:t>
            </a:r>
            <a:endParaRPr sz="1575" b="1" dirty="0">
              <a:solidFill>
                <a:srgbClr val="18212C"/>
              </a:solidFill>
              <a:latin typeface="Malgun Gothic"/>
              <a:ea typeface="Malgun Gothic"/>
              <a:cs typeface="Malgun Gothic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575" b="0">
                <a:solidFill>
                  <a:srgbClr val="18212C"/>
                </a:solidFill>
                <a:latin typeface="Malgun Gothic"/>
                <a:ea typeface="Malgun Gothic"/>
                <a:cs typeface="Malgun Gothic"/>
              </a:defRPr>
            </a:pP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14 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너희가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순종하는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자식처럼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전에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알지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못할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때에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따르던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너희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사욕을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본받지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말고</a:t>
            </a:r>
            <a:endParaRPr sz="1575" b="1" dirty="0">
              <a:solidFill>
                <a:srgbClr val="18212C"/>
              </a:solidFill>
              <a:latin typeface="Malgun Gothic"/>
              <a:ea typeface="Malgun Gothic"/>
              <a:cs typeface="Malgun Gothic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575" b="0">
                <a:solidFill>
                  <a:srgbClr val="18212C"/>
                </a:solidFill>
                <a:latin typeface="Malgun Gothic"/>
                <a:ea typeface="Malgun Gothic"/>
                <a:cs typeface="Malgun Gothic"/>
              </a:defRPr>
            </a:pP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15 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오직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너희를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부르신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거룩한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이처럼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너희도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모든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행실에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거룩한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자가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되라</a:t>
            </a:r>
            <a:endParaRPr sz="1575" b="1" dirty="0">
              <a:solidFill>
                <a:srgbClr val="18212C"/>
              </a:solidFill>
              <a:latin typeface="Malgun Gothic"/>
              <a:ea typeface="Malgun Gothic"/>
              <a:cs typeface="Malgun Gothic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575" b="0">
                <a:solidFill>
                  <a:srgbClr val="18212C"/>
                </a:solidFill>
                <a:latin typeface="Malgun Gothic"/>
                <a:ea typeface="Malgun Gothic"/>
                <a:cs typeface="Malgun Gothic"/>
              </a:defRPr>
            </a:pP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16 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기록되었으되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내가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거룩하니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너희도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거룩할지어다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하셨느니라</a:t>
            </a:r>
            <a:endParaRPr sz="1575" b="1" dirty="0">
              <a:solidFill>
                <a:srgbClr val="18212C"/>
              </a:solidFill>
              <a:latin typeface="Malgun Gothic"/>
              <a:ea typeface="Malgun Gothic"/>
              <a:cs typeface="Malgun Gothic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575" b="0">
                <a:solidFill>
                  <a:srgbClr val="18212C"/>
                </a:solidFill>
                <a:latin typeface="Malgun Gothic"/>
                <a:ea typeface="Malgun Gothic"/>
                <a:cs typeface="Malgun Gothic"/>
              </a:defRPr>
            </a:pP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17 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외모로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보시지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않고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각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사람의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행위대로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심판하시는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이를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너희가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아버지라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부른즉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너희가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나그네로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있을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때를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두려움으로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지내라</a:t>
            </a:r>
            <a:endParaRPr sz="1575" b="1" dirty="0">
              <a:solidFill>
                <a:srgbClr val="18212C"/>
              </a:solidFill>
              <a:latin typeface="Malgun Gothic"/>
              <a:ea typeface="Malgun Gothic"/>
              <a:cs typeface="Malgun Gothic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575" b="0">
                <a:solidFill>
                  <a:srgbClr val="18212C"/>
                </a:solidFill>
                <a:latin typeface="Malgun Gothic"/>
                <a:ea typeface="Malgun Gothic"/>
                <a:cs typeface="Malgun Gothic"/>
              </a:defRPr>
            </a:pP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18 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너희가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알거니와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너희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조상이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물려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준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헛된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행실에서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대속함을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받은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것은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은이나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금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같이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없어질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것으로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된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것이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아니요</a:t>
            </a:r>
            <a:endParaRPr sz="1575" b="1" dirty="0">
              <a:solidFill>
                <a:srgbClr val="18212C"/>
              </a:solidFill>
              <a:latin typeface="Malgun Gothic"/>
              <a:ea typeface="Malgun Gothic"/>
              <a:cs typeface="Malgun Gothic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C812243B-AA73-40E7-97A0-BD0E631756CD}"/>
              </a:ext>
            </a:extLst>
          </p:cNvPr>
          <p:cNvSpPr>
            <a:spLocks noGrp="1"/>
          </p:cNvSpPr>
          <p:nvPr/>
        </p:nvSpPr>
        <p:spPr>
          <a:xfrm>
            <a:off x="6219825" y="1895475"/>
            <a:ext cx="5114925" cy="41910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575" b="0">
                <a:solidFill>
                  <a:srgbClr val="18212C"/>
                </a:solidFill>
                <a:latin typeface="Malgun Gothic"/>
                <a:ea typeface="Malgun Gothic"/>
                <a:cs typeface="Malgun Gothic"/>
              </a:defRPr>
            </a:pP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19 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오직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흠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없고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점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없는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어린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양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같은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그리스도의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보배로운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피로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된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것이니라</a:t>
            </a:r>
            <a:endParaRPr sz="1575" b="1" dirty="0">
              <a:solidFill>
                <a:srgbClr val="18212C"/>
              </a:solidFill>
              <a:latin typeface="Malgun Gothic"/>
              <a:ea typeface="Malgun Gothic"/>
              <a:cs typeface="Malgun Gothic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575" b="0">
                <a:solidFill>
                  <a:srgbClr val="18212C"/>
                </a:solidFill>
                <a:latin typeface="Malgun Gothic"/>
                <a:ea typeface="Malgun Gothic"/>
                <a:cs typeface="Malgun Gothic"/>
              </a:defRPr>
            </a:pP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20 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그는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창세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전부터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미리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알린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바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되신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이나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이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말세에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너희를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위하여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나타내신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바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되었으니</a:t>
            </a:r>
            <a:endParaRPr sz="1575" b="1" dirty="0">
              <a:solidFill>
                <a:srgbClr val="18212C"/>
              </a:solidFill>
              <a:latin typeface="Malgun Gothic"/>
              <a:ea typeface="Malgun Gothic"/>
              <a:cs typeface="Malgun Gothic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575" b="0">
                <a:solidFill>
                  <a:srgbClr val="18212C"/>
                </a:solidFill>
                <a:latin typeface="Malgun Gothic"/>
                <a:ea typeface="Malgun Gothic"/>
                <a:cs typeface="Malgun Gothic"/>
              </a:defRPr>
            </a:pP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21 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너희는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그를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죽은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자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가운데서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살리시고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영광을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주신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하나님을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그리스도로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말미암아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믿는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자니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너희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믿음과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소망이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하나님께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있게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하셨느니라</a:t>
            </a:r>
            <a:endParaRPr sz="1575" b="1" dirty="0">
              <a:solidFill>
                <a:srgbClr val="18212C"/>
              </a:solidFill>
              <a:latin typeface="Malgun Gothic"/>
              <a:ea typeface="Malgun Gothic"/>
              <a:cs typeface="Malgun Gothic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575" b="0">
                <a:solidFill>
                  <a:srgbClr val="18212C"/>
                </a:solidFill>
                <a:latin typeface="Malgun Gothic"/>
                <a:ea typeface="Malgun Gothic"/>
                <a:cs typeface="Malgun Gothic"/>
              </a:defRPr>
            </a:pP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22 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너희가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진리를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순종함으로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너희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영혼을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깨끗하게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하여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거짓이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없이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형제를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사랑하기에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이르렀으니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마음으로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뜨겁게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서로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사랑하라</a:t>
            </a:r>
            <a:endParaRPr sz="1575" b="1" dirty="0">
              <a:solidFill>
                <a:srgbClr val="18212C"/>
              </a:solidFill>
              <a:latin typeface="Malgun Gothic"/>
              <a:ea typeface="Malgun Gothic"/>
              <a:cs typeface="Malgun Gothic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575" b="0">
                <a:solidFill>
                  <a:srgbClr val="18212C"/>
                </a:solidFill>
                <a:latin typeface="Malgun Gothic"/>
                <a:ea typeface="Malgun Gothic"/>
                <a:cs typeface="Malgun Gothic"/>
              </a:defRPr>
            </a:pP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23 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너희가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거듭난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것은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썩어질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씨로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된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것이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아니요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썩지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아니할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씨로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된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것이니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살아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있고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항상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있는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하나님의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말씀으로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되었느니라</a:t>
            </a:r>
            <a:endParaRPr sz="1575" b="1" dirty="0">
              <a:solidFill>
                <a:srgbClr val="18212C"/>
              </a:solidFill>
              <a:latin typeface="Malgun Gothic"/>
              <a:ea typeface="Malgun Gothic"/>
              <a:cs typeface="Malgun Gothic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575" b="0">
                <a:solidFill>
                  <a:srgbClr val="18212C"/>
                </a:solidFill>
                <a:latin typeface="Malgun Gothic"/>
                <a:ea typeface="Malgun Gothic"/>
                <a:cs typeface="Malgun Gothic"/>
              </a:defRPr>
            </a:pP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24 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그러므로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모든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육체는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풀과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같고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그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모든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영광은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풀의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꽃과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같으니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풀은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마르고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꽃은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떨어지되</a:t>
            </a:r>
            <a:endParaRPr sz="1575" b="1" dirty="0">
              <a:solidFill>
                <a:srgbClr val="18212C"/>
              </a:solidFill>
              <a:latin typeface="Malgun Gothic"/>
              <a:ea typeface="Malgun Gothic"/>
              <a:cs typeface="Malgun Gothic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575" b="0">
                <a:solidFill>
                  <a:srgbClr val="18212C"/>
                </a:solidFill>
                <a:latin typeface="Malgun Gothic"/>
                <a:ea typeface="Malgun Gothic"/>
                <a:cs typeface="Malgun Gothic"/>
              </a:defRPr>
            </a:pP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25 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오직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주의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말씀은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세세토록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있도다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하였으니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너희에게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전한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복음이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곧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이</a:t>
            </a:r>
            <a:r>
              <a:rPr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 </a:t>
            </a:r>
            <a:r>
              <a:rPr sz="1575" b="1" dirty="0" err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말씀이니라</a:t>
            </a:r>
            <a:r>
              <a:rPr lang="en-US" altLang="ko-KR" sz="1575" b="1" dirty="0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.</a:t>
            </a:r>
            <a:endParaRPr sz="1575" b="1" dirty="0">
              <a:solidFill>
                <a:srgbClr val="18212C"/>
              </a:solidFill>
              <a:latin typeface="Malgun Gothic"/>
              <a:ea typeface="Malgun Gothic"/>
              <a:cs typeface="Malgun Gothic"/>
            </a:endParaRPr>
          </a:p>
        </p:txBody>
      </p:sp>
    </p:spTree>
    <p:extLst>
      <p:ext uri="{BB962C8B-B14F-4D97-AF65-F5344CB8AC3E}">
        <p14:creationId xmlns:p14="http://schemas.microsoft.com/office/powerpoint/2010/main" val="720183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8B16B51-C49A-4964-B381-3AAE255E0BAD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1695" cy="73152"/>
          </a:xfrm>
          <a:prstGeom prst="rect">
            <a:avLst/>
          </a:prstGeom>
          <a:solidFill>
            <a:srgbClr val="1F4A8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A624978-E334-4D17-954D-028E63FA7C70}"/>
              </a:ext>
            </a:extLst>
          </p:cNvPr>
          <p:cNvSpPr>
            <a:spLocks noGrp="1"/>
          </p:cNvSpPr>
          <p:nvPr/>
        </p:nvSpPr>
        <p:spPr>
          <a:xfrm>
            <a:off x="658368" y="310896"/>
            <a:ext cx="4572000" cy="274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44"/>
              </a:spcAft>
              <a:buNone/>
              <a:defRPr sz="1200" b="1">
                <a:solidFill>
                  <a:srgbClr val="1F4A86"/>
                </a:solidFill>
                <a:latin typeface="Malgun Gothic"/>
                <a:ea typeface="Malgun Gothic"/>
                <a:cs typeface="Malgun Gothic"/>
              </a:defRPr>
            </a:pPr>
            <a:r>
              <a:t>찬송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05DA6F6-5B35-4A00-8C37-2A0462BAAD00}"/>
              </a:ext>
            </a:extLst>
          </p:cNvPr>
          <p:cNvSpPr>
            <a:spLocks noGrp="1"/>
          </p:cNvSpPr>
          <p:nvPr/>
        </p:nvSpPr>
        <p:spPr>
          <a:xfrm>
            <a:off x="658368" y="6473952"/>
            <a:ext cx="3657600" cy="1645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96"/>
              </a:spcAft>
              <a:buNone/>
              <a:defRPr sz="800" b="1">
                <a:solidFill>
                  <a:srgbClr val="5B6574"/>
                </a:solidFill>
                <a:latin typeface="Malgun Gothic"/>
                <a:ea typeface="Malgun Gothic"/>
                <a:cs typeface="Malgun Gothic"/>
              </a:defRPr>
            </a:pPr>
            <a:r>
              <a:t>JUMOK COMMUNITY CHURCH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DE3CC26-1411-4C5D-AB20-09DD49388F31}"/>
              </a:ext>
            </a:extLst>
          </p:cNvPr>
          <p:cNvSpPr>
            <a:spLocks noGrp="1"/>
          </p:cNvSpPr>
          <p:nvPr/>
        </p:nvSpPr>
        <p:spPr>
          <a:xfrm>
            <a:off x="9784080" y="6473952"/>
            <a:ext cx="1737360" cy="213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Aft>
                <a:spcPts val="96"/>
              </a:spcAft>
              <a:buNone/>
              <a:defRPr sz="800" b="0">
                <a:solidFill>
                  <a:srgbClr val="5B6574"/>
                </a:solidFill>
                <a:latin typeface="Malgun Gothic"/>
                <a:ea typeface="Malgun Gothic"/>
                <a:cs typeface="Malgun Gothic"/>
              </a:defRPr>
            </a:pPr>
            <a:r>
              <a:t>2026. 09. 27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0BA270FC-0E2E-48CF-A795-F3D5A4EE5C8A}"/>
              </a:ext>
            </a:extLst>
          </p:cNvPr>
          <p:cNvSpPr>
            <a:spLocks noGrp="1"/>
          </p:cNvSpPr>
          <p:nvPr/>
        </p:nvSpPr>
        <p:spPr>
          <a:xfrm>
            <a:off x="658368" y="713232"/>
            <a:ext cx="1097280" cy="1097280"/>
          </a:xfrm>
          <a:prstGeom prst="roundRect">
            <a:avLst/>
          </a:prstGeom>
          <a:solidFill>
            <a:srgbClr val="1F4A8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4D2C948-F411-4200-AE65-B810057C3EB1}"/>
              </a:ext>
            </a:extLst>
          </p:cNvPr>
          <p:cNvSpPr>
            <a:spLocks noGrp="1"/>
          </p:cNvSpPr>
          <p:nvPr/>
        </p:nvSpPr>
        <p:spPr>
          <a:xfrm>
            <a:off x="658368" y="713232"/>
            <a:ext cx="1097280" cy="109728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>
              <a:spcAft>
                <a:spcPts val="359"/>
              </a:spcAft>
              <a:buNone/>
              <a:defRPr sz="3000" b="1">
                <a:solidFill>
                  <a:srgbClr val="FFFFFF"/>
                </a:solidFill>
                <a:latin typeface="Malgun Gothic"/>
                <a:ea typeface="Malgun Gothic"/>
                <a:cs typeface="Malgun Gothic"/>
              </a:defRPr>
            </a:pPr>
            <a:r>
              <a:t>206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F1F4065-4B12-4602-82B0-8BC467AAE2CD}"/>
              </a:ext>
            </a:extLst>
          </p:cNvPr>
          <p:cNvSpPr>
            <a:spLocks noGrp="1"/>
          </p:cNvSpPr>
          <p:nvPr/>
        </p:nvSpPr>
        <p:spPr>
          <a:xfrm>
            <a:off x="2011680" y="768096"/>
            <a:ext cx="9144000" cy="5029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372"/>
              </a:spcAft>
              <a:buNone/>
              <a:defRPr sz="3100" b="1">
                <a:solidFill>
                  <a:srgbClr val="181F2A"/>
                </a:solidFill>
                <a:latin typeface="Malgun Gothic"/>
                <a:ea typeface="Malgun Gothic"/>
                <a:cs typeface="Malgun Gothic"/>
              </a:defRPr>
            </a:pPr>
            <a:r>
              <a:t>주님의 귀한 말씀은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D77F8B7-E14D-4A69-9A24-957D2CCC861D}"/>
              </a:ext>
            </a:extLst>
          </p:cNvPr>
          <p:cNvSpPr>
            <a:spLocks noGrp="1"/>
          </p:cNvSpPr>
          <p:nvPr/>
        </p:nvSpPr>
        <p:spPr>
          <a:xfrm>
            <a:off x="2029968" y="1353312"/>
            <a:ext cx="2743200" cy="228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31"/>
              </a:spcAft>
              <a:buNone/>
              <a:defRPr sz="1100" b="0">
                <a:solidFill>
                  <a:srgbClr val="5B6574"/>
                </a:solidFill>
                <a:latin typeface="Malgun Gothic"/>
                <a:ea typeface="Malgun Gothic"/>
                <a:cs typeface="Malgun Gothic"/>
              </a:defRPr>
            </a:pPr>
            <a:r>
              <a:t>새찬송가 · 1절과 4절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B55F577F-A8A0-4EA5-B08B-41777FD8AC2A}"/>
              </a:ext>
            </a:extLst>
          </p:cNvPr>
          <p:cNvSpPr>
            <a:spLocks noGrp="1"/>
          </p:cNvSpPr>
          <p:nvPr/>
        </p:nvSpPr>
        <p:spPr>
          <a:xfrm>
            <a:off x="658368" y="2103120"/>
            <a:ext cx="10835640" cy="3429000"/>
          </a:xfrm>
          <a:prstGeom prst="roundRect">
            <a:avLst/>
          </a:prstGeom>
          <a:solidFill>
            <a:srgbClr val="F8F9F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571623B-4163-4FFE-8D5F-5213D680F2AB}"/>
              </a:ext>
            </a:extLst>
          </p:cNvPr>
          <p:cNvSpPr>
            <a:spLocks noGrp="1"/>
          </p:cNvSpPr>
          <p:nvPr/>
        </p:nvSpPr>
        <p:spPr>
          <a:xfrm>
            <a:off x="2029968" y="2313086"/>
            <a:ext cx="9171432" cy="2277547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l">
              <a:spcAft>
                <a:spcPts val="0"/>
              </a:spcAft>
              <a:buNone/>
              <a:tabLst>
                <a:tab pos="1143000" algn="l"/>
              </a:tabLst>
              <a:defRPr sz="3300" b="1">
                <a:solidFill>
                  <a:srgbClr val="181F2A"/>
                </a:solidFill>
                <a:latin typeface="Malgun Gothic"/>
                <a:ea typeface="Malgun Gothic"/>
                <a:cs typeface="Malgun Gothic"/>
              </a:defRPr>
            </a:pPr>
            <a:r>
              <a:t>1절 ·	주님의 귀한 말씀은 내 발의 빛이요</a:t>
            </a:r>
          </a:p>
          <a:p>
            <a:pPr marL="1143000" indent="0" algn="l">
              <a:spcAft>
                <a:spcPts val="1000"/>
              </a:spcAft>
              <a:buNone/>
              <a:defRPr sz="3300" b="1">
                <a:solidFill>
                  <a:srgbClr val="181F2A"/>
                </a:solidFill>
                <a:latin typeface="Malgun Gothic"/>
                <a:ea typeface="Malgun Gothic"/>
                <a:cs typeface="Malgun Gothic"/>
              </a:defRPr>
            </a:pPr>
            <a:r>
              <a:t>목마른 사막길에서 샘물과 같도다</a:t>
            </a:r>
          </a:p>
          <a:p>
            <a:pPr algn="l">
              <a:spcAft>
                <a:spcPts val="0"/>
              </a:spcAft>
              <a:buNone/>
              <a:tabLst>
                <a:tab pos="1143000" algn="l"/>
              </a:tabLst>
              <a:defRPr sz="3300" b="1">
                <a:solidFill>
                  <a:srgbClr val="181F2A"/>
                </a:solidFill>
                <a:latin typeface="Malgun Gothic"/>
                <a:ea typeface="Malgun Gothic"/>
                <a:cs typeface="Malgun Gothic"/>
              </a:defRPr>
            </a:pPr>
            <a:r>
              <a:t>4절 ·	하늘의 깊은 지혜를 깨닫게 하시고</a:t>
            </a:r>
          </a:p>
          <a:p>
            <a:pPr marL="1143000" indent="0" algn="l">
              <a:spcAft>
                <a:spcPts val="0"/>
              </a:spcAft>
              <a:buNone/>
              <a:defRPr sz="3300" b="1">
                <a:solidFill>
                  <a:srgbClr val="181F2A"/>
                </a:solidFill>
                <a:latin typeface="Malgun Gothic"/>
                <a:ea typeface="Malgun Gothic"/>
                <a:cs typeface="Malgun Gothic"/>
              </a:defRPr>
            </a:pPr>
            <a:r>
              <a:t>주 말씀 밝히 알도록 늘 도와주소서</a:t>
            </a:r>
          </a:p>
        </p:txBody>
      </p:sp>
    </p:spTree>
    <p:extLst>
      <p:ext uri="{BB962C8B-B14F-4D97-AF65-F5344CB8AC3E}">
        <p14:creationId xmlns:p14="http://schemas.microsoft.com/office/powerpoint/2010/main" val="3929843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F4A8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E3F55A3-7D5C-4715-9747-CB6985368598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1695" cy="73152"/>
          </a:xfrm>
          <a:prstGeom prst="rect">
            <a:avLst/>
          </a:prstGeom>
          <a:solidFill>
            <a:srgbClr val="C49D5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3768A12-F61E-4B98-A198-F2E5A33531CC}"/>
              </a:ext>
            </a:extLst>
          </p:cNvPr>
          <p:cNvSpPr>
            <a:spLocks noGrp="1"/>
          </p:cNvSpPr>
          <p:nvPr/>
        </p:nvSpPr>
        <p:spPr>
          <a:xfrm>
            <a:off x="658368" y="310896"/>
            <a:ext cx="4572000" cy="274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44"/>
              </a:spcAft>
              <a:buNone/>
              <a:defRPr sz="1200" b="1">
                <a:solidFill>
                  <a:srgbClr val="C49D58"/>
                </a:solidFill>
                <a:latin typeface="Malgun Gothic"/>
                <a:ea typeface="Malgun Gothic"/>
                <a:cs typeface="Malgun Gothic"/>
              </a:defRPr>
            </a:pPr>
            <a:r>
              <a:t>말씀선포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8CC8D09-ED41-4E96-8544-FA41A5E545B6}"/>
              </a:ext>
            </a:extLst>
          </p:cNvPr>
          <p:cNvSpPr>
            <a:spLocks noGrp="1"/>
          </p:cNvSpPr>
          <p:nvPr/>
        </p:nvSpPr>
        <p:spPr>
          <a:xfrm>
            <a:off x="658368" y="6473952"/>
            <a:ext cx="3657600" cy="1645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96"/>
              </a:spcAft>
              <a:buNone/>
              <a:defRPr sz="800" b="1">
                <a:solidFill>
                  <a:srgbClr val="B4BAC4"/>
                </a:solidFill>
                <a:latin typeface="Malgun Gothic"/>
                <a:ea typeface="Malgun Gothic"/>
                <a:cs typeface="Malgun Gothic"/>
              </a:defRPr>
            </a:pPr>
            <a:r>
              <a:t>JUMOK COMMUNITY CHURCH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B6595E0-BAC1-4BE1-B16A-DE7DE6706D02}"/>
              </a:ext>
            </a:extLst>
          </p:cNvPr>
          <p:cNvSpPr>
            <a:spLocks noGrp="1"/>
          </p:cNvSpPr>
          <p:nvPr/>
        </p:nvSpPr>
        <p:spPr>
          <a:xfrm>
            <a:off x="9784080" y="6473952"/>
            <a:ext cx="1737360" cy="213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Aft>
                <a:spcPts val="96"/>
              </a:spcAft>
              <a:buNone/>
              <a:defRPr sz="800" b="0">
                <a:solidFill>
                  <a:srgbClr val="B4BAC4"/>
                </a:solidFill>
                <a:latin typeface="Malgun Gothic"/>
                <a:ea typeface="Malgun Gothic"/>
                <a:cs typeface="Malgun Gothic"/>
              </a:defRPr>
            </a:pPr>
            <a:r>
              <a:t>2026. 09. 27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FCF183F-2CF6-4664-BC5E-2AE79954CFED}"/>
              </a:ext>
            </a:extLst>
          </p:cNvPr>
          <p:cNvSpPr>
            <a:spLocks noGrp="1"/>
          </p:cNvSpPr>
          <p:nvPr/>
        </p:nvSpPr>
        <p:spPr>
          <a:xfrm>
            <a:off x="731520" y="1645920"/>
            <a:ext cx="10744200" cy="9144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576"/>
              </a:spcAft>
              <a:buNone/>
              <a:defRPr sz="4800" b="1">
                <a:solidFill>
                  <a:srgbClr val="FFFFFF"/>
                </a:solidFill>
                <a:latin typeface="Malgun Gothic"/>
                <a:ea typeface="Malgun Gothic"/>
                <a:cs typeface="Malgun Gothic"/>
              </a:defRPr>
            </a:pPr>
            <a:r>
              <a:t>말씀으로 거듭난 삶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75062B0-D923-4487-BA77-C2E4B882A251}"/>
              </a:ext>
            </a:extLst>
          </p:cNvPr>
          <p:cNvSpPr>
            <a:spLocks noGrp="1"/>
          </p:cNvSpPr>
          <p:nvPr/>
        </p:nvSpPr>
        <p:spPr>
          <a:xfrm>
            <a:off x="731520" y="2788920"/>
            <a:ext cx="10744200" cy="411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227"/>
              </a:spcAft>
              <a:buNone/>
              <a:defRPr sz="1900" b="0">
                <a:solidFill>
                  <a:srgbClr val="C49D58"/>
                </a:solidFill>
                <a:latin typeface="Malgun Gothic"/>
                <a:ea typeface="Malgun Gothic"/>
                <a:cs typeface="Malgun Gothic"/>
              </a:defRPr>
            </a:pPr>
            <a:r>
              <a:t>베드로전서 1장 13–25절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0799454-B28E-4901-BDA3-637D19A8397D}"/>
              </a:ext>
            </a:extLst>
          </p:cNvPr>
          <p:cNvSpPr>
            <a:spLocks noGrp="1"/>
          </p:cNvSpPr>
          <p:nvPr/>
        </p:nvSpPr>
        <p:spPr>
          <a:xfrm>
            <a:off x="5138928" y="3520440"/>
            <a:ext cx="1920240" cy="41148"/>
          </a:xfrm>
          <a:prstGeom prst="rect">
            <a:avLst/>
          </a:prstGeom>
          <a:solidFill>
            <a:srgbClr val="C49D5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F166F99-1627-4711-8929-77B38F9DA5F2}"/>
              </a:ext>
            </a:extLst>
          </p:cNvPr>
          <p:cNvSpPr>
            <a:spLocks noGrp="1"/>
          </p:cNvSpPr>
          <p:nvPr/>
        </p:nvSpPr>
        <p:spPr>
          <a:xfrm>
            <a:off x="731520" y="4069080"/>
            <a:ext cx="10744200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240"/>
              </a:spcAft>
              <a:buNone/>
              <a:defRPr sz="2000" b="1">
                <a:solidFill>
                  <a:srgbClr val="DCE0E6"/>
                </a:solidFill>
                <a:latin typeface="Malgun Gothic"/>
                <a:ea typeface="Malgun Gothic"/>
                <a:cs typeface="Malgun Gothic"/>
              </a:defRPr>
            </a:pPr>
            <a:r>
              <a:t>조광범 목사</a:t>
            </a:r>
          </a:p>
        </p:txBody>
      </p:sp>
    </p:spTree>
    <p:extLst>
      <p:ext uri="{BB962C8B-B14F-4D97-AF65-F5344CB8AC3E}">
        <p14:creationId xmlns:p14="http://schemas.microsoft.com/office/powerpoint/2010/main" val="1923825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F4A8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EDDEB5D-EEEF-41CD-ADAD-7026AF39E41B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1695" cy="73152"/>
          </a:xfrm>
          <a:prstGeom prst="rect">
            <a:avLst/>
          </a:prstGeom>
          <a:solidFill>
            <a:srgbClr val="C49D5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2101815-0CD0-4915-AEAB-52C5A6889B2A}"/>
              </a:ext>
            </a:extLst>
          </p:cNvPr>
          <p:cNvSpPr>
            <a:spLocks noGrp="1"/>
          </p:cNvSpPr>
          <p:nvPr/>
        </p:nvSpPr>
        <p:spPr>
          <a:xfrm>
            <a:off x="658368" y="310896"/>
            <a:ext cx="4572000" cy="274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44"/>
              </a:spcAft>
              <a:buNone/>
              <a:defRPr sz="1200" b="1">
                <a:solidFill>
                  <a:srgbClr val="C49D58"/>
                </a:solidFill>
                <a:latin typeface="Malgun Gothic"/>
                <a:ea typeface="Malgun Gothic"/>
                <a:cs typeface="Malgun Gothic"/>
              </a:defRPr>
            </a:pPr>
            <a:r>
              <a:t>합심기도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A58FA68-11A1-49E2-87C6-9BE7B7A17257}"/>
              </a:ext>
            </a:extLst>
          </p:cNvPr>
          <p:cNvSpPr>
            <a:spLocks noGrp="1"/>
          </p:cNvSpPr>
          <p:nvPr/>
        </p:nvSpPr>
        <p:spPr>
          <a:xfrm>
            <a:off x="658368" y="6473952"/>
            <a:ext cx="3657600" cy="1645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96"/>
              </a:spcAft>
              <a:buNone/>
              <a:defRPr sz="800" b="1">
                <a:solidFill>
                  <a:srgbClr val="B4BAC4"/>
                </a:solidFill>
                <a:latin typeface="Malgun Gothic"/>
                <a:ea typeface="Malgun Gothic"/>
                <a:cs typeface="Malgun Gothic"/>
              </a:defRPr>
            </a:pPr>
            <a:r>
              <a:t>JUMOK COMMUNITY CHURCH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7FF21A4-3485-4BA9-BFCE-7B837A6162A7}"/>
              </a:ext>
            </a:extLst>
          </p:cNvPr>
          <p:cNvSpPr>
            <a:spLocks noGrp="1"/>
          </p:cNvSpPr>
          <p:nvPr/>
        </p:nvSpPr>
        <p:spPr>
          <a:xfrm>
            <a:off x="9784080" y="6473952"/>
            <a:ext cx="1737360" cy="213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Aft>
                <a:spcPts val="96"/>
              </a:spcAft>
              <a:buNone/>
              <a:defRPr sz="800" b="0">
                <a:solidFill>
                  <a:srgbClr val="B4BAC4"/>
                </a:solidFill>
                <a:latin typeface="Malgun Gothic"/>
                <a:ea typeface="Malgun Gothic"/>
                <a:cs typeface="Malgun Gothic"/>
              </a:defRPr>
            </a:pPr>
            <a:r>
              <a:t>2026. 09. 27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13A8F9D-C6D7-423E-A6A7-7ADCFBD695FF}"/>
              </a:ext>
            </a:extLst>
          </p:cNvPr>
          <p:cNvSpPr>
            <a:spLocks noGrp="1"/>
          </p:cNvSpPr>
          <p:nvPr/>
        </p:nvSpPr>
        <p:spPr>
          <a:xfrm>
            <a:off x="731520" y="1600200"/>
            <a:ext cx="10744200" cy="123444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>
              <a:spcAft>
                <a:spcPts val="527"/>
              </a:spcAft>
              <a:buNone/>
              <a:defRPr sz="4400" b="1">
                <a:solidFill>
                  <a:srgbClr val="FFFFFF"/>
                </a:solidFill>
                <a:latin typeface="Malgun Gothic"/>
                <a:ea typeface="Malgun Gothic"/>
                <a:cs typeface="Malgun Gothic"/>
              </a:defRPr>
            </a:pPr>
            <a:r>
              <a:t>다 같이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C601810-AAA4-416E-AAF3-1A91A9331486}"/>
              </a:ext>
            </a:extLst>
          </p:cNvPr>
          <p:cNvSpPr>
            <a:spLocks noGrp="1"/>
          </p:cNvSpPr>
          <p:nvPr/>
        </p:nvSpPr>
        <p:spPr>
          <a:xfrm>
            <a:off x="4681292" y="3300984"/>
            <a:ext cx="2829416" cy="1097280"/>
          </a:xfrm>
          <a:prstGeom prst="rect">
            <a:avLst/>
          </a:prstGeom>
          <a:solidFill>
            <a:srgbClr val="C49D5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r>
              <a:rPr sz="4400">
                <a:solidFill>
                  <a:srgbClr val="FF0000"/>
                </a:solidFill>
              </a:rPr>
              <a:t>천국열쇠</a:t>
            </a:r>
          </a:p>
        </p:txBody>
      </p:sp>
    </p:spTree>
    <p:extLst>
      <p:ext uri="{BB962C8B-B14F-4D97-AF65-F5344CB8AC3E}">
        <p14:creationId xmlns:p14="http://schemas.microsoft.com/office/powerpoint/2010/main" val="16943111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7768" y="523600"/>
            <a:ext cx="7456463" cy="5810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93729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E7C5109-6A70-4FA1-AC6D-7E905E624635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1695" cy="73152"/>
          </a:xfrm>
          <a:prstGeom prst="rect">
            <a:avLst/>
          </a:prstGeom>
          <a:solidFill>
            <a:srgbClr val="1F4A8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2959FB8-1FBD-4832-A355-6CDA87BA9756}"/>
              </a:ext>
            </a:extLst>
          </p:cNvPr>
          <p:cNvSpPr>
            <a:spLocks noGrp="1"/>
          </p:cNvSpPr>
          <p:nvPr/>
        </p:nvSpPr>
        <p:spPr>
          <a:xfrm>
            <a:off x="658368" y="310896"/>
            <a:ext cx="4572000" cy="274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44"/>
              </a:spcAft>
              <a:buNone/>
              <a:defRPr sz="1200" b="1">
                <a:solidFill>
                  <a:srgbClr val="1F4A86"/>
                </a:solidFill>
                <a:latin typeface="Malgun Gothic"/>
                <a:ea typeface="Malgun Gothic"/>
                <a:cs typeface="Malgun Gothic"/>
              </a:defRPr>
            </a:pPr>
            <a:r>
              <a:t>성찬예식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B928221-BD6A-41DA-B57E-7272B87EFC07}"/>
              </a:ext>
            </a:extLst>
          </p:cNvPr>
          <p:cNvSpPr>
            <a:spLocks noGrp="1"/>
          </p:cNvSpPr>
          <p:nvPr/>
        </p:nvSpPr>
        <p:spPr>
          <a:xfrm>
            <a:off x="658368" y="6473952"/>
            <a:ext cx="3657600" cy="1645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96"/>
              </a:spcAft>
              <a:buNone/>
              <a:defRPr sz="800" b="1">
                <a:solidFill>
                  <a:srgbClr val="5B6574"/>
                </a:solidFill>
                <a:latin typeface="Malgun Gothic"/>
                <a:ea typeface="Malgun Gothic"/>
                <a:cs typeface="Malgun Gothic"/>
              </a:defRPr>
            </a:pPr>
            <a:r>
              <a:t>JUMOK COMMUNITY CHURCH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2CE42A5-6EA6-4A5E-9A62-6577B6D0C8E9}"/>
              </a:ext>
            </a:extLst>
          </p:cNvPr>
          <p:cNvSpPr>
            <a:spLocks noGrp="1"/>
          </p:cNvSpPr>
          <p:nvPr/>
        </p:nvSpPr>
        <p:spPr>
          <a:xfrm>
            <a:off x="9784080" y="6473952"/>
            <a:ext cx="1737360" cy="213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Aft>
                <a:spcPts val="96"/>
              </a:spcAft>
              <a:buNone/>
              <a:defRPr sz="800" b="0">
                <a:solidFill>
                  <a:srgbClr val="5B6574"/>
                </a:solidFill>
                <a:latin typeface="Malgun Gothic"/>
                <a:ea typeface="Malgun Gothic"/>
                <a:cs typeface="Malgun Gothic"/>
              </a:defRPr>
            </a:pPr>
            <a:r>
              <a:t>2026. 09. 27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B78FEFC-2D84-4726-ACD7-A2A3D08985E2}"/>
              </a:ext>
            </a:extLst>
          </p:cNvPr>
          <p:cNvSpPr>
            <a:spLocks noGrp="1"/>
          </p:cNvSpPr>
          <p:nvPr/>
        </p:nvSpPr>
        <p:spPr>
          <a:xfrm>
            <a:off x="658368" y="713232"/>
            <a:ext cx="1088136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384"/>
              </a:spcAft>
              <a:buNone/>
              <a:defRPr sz="3200" b="1">
                <a:solidFill>
                  <a:srgbClr val="181F2A"/>
                </a:solidFill>
                <a:latin typeface="Malgun Gothic"/>
                <a:ea typeface="Malgun Gothic"/>
                <a:cs typeface="Malgun Gothic"/>
              </a:defRPr>
            </a:pPr>
            <a:r>
              <a:t>주님의 살과 피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2AA6F3B-BEE1-42DE-820E-3FC18D28EAFC}"/>
              </a:ext>
            </a:extLst>
          </p:cNvPr>
          <p:cNvSpPr>
            <a:spLocks noGrp="1"/>
          </p:cNvSpPr>
          <p:nvPr/>
        </p:nvSpPr>
        <p:spPr>
          <a:xfrm>
            <a:off x="685800" y="1298448"/>
            <a:ext cx="10607040" cy="2926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56"/>
              </a:spcAft>
              <a:buNone/>
              <a:defRPr sz="1300" b="0">
                <a:solidFill>
                  <a:srgbClr val="1F4A86"/>
                </a:solidFill>
                <a:latin typeface="Malgun Gothic"/>
                <a:ea typeface="Malgun Gothic"/>
                <a:cs typeface="Malgun Gothic"/>
              </a:defRPr>
            </a:pPr>
            <a:r>
              <a:t>요한복음 6장 53–55절 · Here is Love 1절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D1F832A7-4ED8-48B7-BD86-2DA739251B5C}"/>
              </a:ext>
            </a:extLst>
          </p:cNvPr>
          <p:cNvSpPr>
            <a:spLocks noGrp="1"/>
          </p:cNvSpPr>
          <p:nvPr/>
        </p:nvSpPr>
        <p:spPr>
          <a:xfrm>
            <a:off x="685800" y="1842550"/>
            <a:ext cx="10881360" cy="2701948"/>
          </a:xfrm>
          <a:prstGeom prst="roundRect">
            <a:avLst/>
          </a:prstGeom>
          <a:solidFill>
            <a:srgbClr val="F8F9F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457200">
              <a:lnSpc>
                <a:spcPct val="110000"/>
              </a:lnSpc>
              <a:spcBef>
                <a:spcPct val="20000"/>
              </a:spcBef>
              <a:spcAft>
                <a:spcPts val="600"/>
              </a:spcAft>
              <a:buClr>
                <a:prstClr val="white"/>
              </a:buClr>
              <a:buSzPct val="80000"/>
              <a:buFont typeface="Wingdings 3"/>
              <a:buNone/>
            </a:pPr>
            <a:r>
              <a:rPr sz="2600" b="1" i="0" u="none" cap="none" spc="0">
                <a:ln>
                  <a:noFill/>
                </a:ln>
                <a:solidFill>
                  <a:prstClr val="black"/>
                </a:solidFill>
                <a:latin typeface="HY견고딕"/>
                <a:ea typeface="HY견고딕"/>
                <a:cs typeface="HY견고딕"/>
              </a:rPr>
              <a:t>"예수께서 이르시되 내가 진실로 진실로 너희에게 이르노니 인자의 살을 먹지 아니하고 인자의 피를 마시지 아니하면 너희 속에 생명이 없느니라.</a:t>
            </a:r>
            <a:endParaRPr sz="2600" b="1" i="0" u="none" kern="1200" cap="none" spc="0" baseline="0">
              <a:ln>
                <a:noFill/>
              </a:ln>
              <a:solidFill>
                <a:prstClr val="black"/>
              </a:solidFill>
              <a:latin typeface="HY견고딕"/>
              <a:ea typeface="HY견고딕"/>
              <a:cs typeface="HY견고딕"/>
            </a:endParaRPr>
          </a:p>
          <a:p>
            <a:pPr marL="0" marR="0" lvl="0" indent="0" algn="l" defTabSz="457200">
              <a:lnSpc>
                <a:spcPct val="110000"/>
              </a:lnSpc>
              <a:spcBef>
                <a:spcPct val="20000"/>
              </a:spcBef>
              <a:spcAft>
                <a:spcPts val="600"/>
              </a:spcAft>
              <a:buClr>
                <a:prstClr val="white"/>
              </a:buClr>
              <a:buSzPct val="80000"/>
              <a:buFont typeface="Wingdings 3"/>
              <a:buNone/>
            </a:pPr>
            <a:r>
              <a:rPr sz="2600" b="1" i="0" u="none" cap="none" spc="0">
                <a:ln>
                  <a:noFill/>
                </a:ln>
                <a:solidFill>
                  <a:prstClr val="black"/>
                </a:solidFill>
                <a:latin typeface="HY견고딕"/>
                <a:ea typeface="HY견고딕"/>
                <a:cs typeface="HY견고딕"/>
              </a:rPr>
              <a:t>내 살을 먹고 내 피를 마시는 자는 영생을 가졌고 마지막 날에 내가 그를 다시 살리리니</a:t>
            </a:r>
            <a:endParaRPr sz="2600" b="1" i="0" u="none" kern="1200" cap="none" spc="0" baseline="0">
              <a:ln>
                <a:noFill/>
              </a:ln>
              <a:solidFill>
                <a:prstClr val="black"/>
              </a:solidFill>
              <a:latin typeface="HY견고딕"/>
              <a:ea typeface="HY견고딕"/>
              <a:cs typeface="HY견고딕"/>
            </a:endParaRPr>
          </a:p>
          <a:p>
            <a:pPr marL="0" marR="0" lvl="0" indent="0" algn="l" defTabSz="457200">
              <a:lnSpc>
                <a:spcPct val="110000"/>
              </a:lnSpc>
              <a:spcBef>
                <a:spcPct val="20000"/>
              </a:spcBef>
              <a:spcAft>
                <a:spcPts val="600"/>
              </a:spcAft>
              <a:buClr>
                <a:prstClr val="white"/>
              </a:buClr>
              <a:buSzPct val="80000"/>
              <a:buFont typeface="Wingdings 3"/>
              <a:buNone/>
            </a:pPr>
            <a:r>
              <a:rPr sz="2600" b="1" i="0" u="none" cap="none" spc="0">
                <a:ln>
                  <a:noFill/>
                </a:ln>
                <a:solidFill>
                  <a:prstClr val="black"/>
                </a:solidFill>
                <a:latin typeface="HY견고딕"/>
                <a:ea typeface="HY견고딕"/>
                <a:cs typeface="HY견고딕"/>
              </a:rPr>
              <a:t>내 살은 참된 양식이요 내 피는 참된 음료로다." 		아멘.</a:t>
            </a:r>
          </a:p>
        </p:txBody>
      </p:sp>
    </p:spTree>
    <p:extLst>
      <p:ext uri="{BB962C8B-B14F-4D97-AF65-F5344CB8AC3E}">
        <p14:creationId xmlns:p14="http://schemas.microsoft.com/office/powerpoint/2010/main" val="598581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2EC4CDC-922F-3779-10E5-2E7416A3AEB4}"/>
              </a:ext>
            </a:extLst>
          </p:cNvPr>
          <p:cNvSpPr>
            <a:spLocks noGrp="1"/>
          </p:cNvSpPr>
          <p:nvPr/>
        </p:nvSpPr>
        <p:spPr>
          <a:xfrm>
            <a:off x="1105473" y="2311128"/>
            <a:ext cx="9981054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dist">
              <a:buNone/>
            </a:pPr>
            <a:r>
              <a:rPr sz="4000" b="1" dirty="0" err="1">
                <a:solidFill>
                  <a:schemeClr val="tx2"/>
                </a:solidFill>
                <a:latin typeface="HY목각파임B"/>
                <a:ea typeface="HY목각파임B"/>
                <a:cs typeface="HY목각파임B"/>
              </a:rPr>
              <a:t>바다</a:t>
            </a:r>
            <a:r>
              <a:rPr sz="4000" b="1" dirty="0">
                <a:solidFill>
                  <a:schemeClr val="tx2"/>
                </a:solidFill>
                <a:latin typeface="HY목각파임B"/>
                <a:ea typeface="HY목각파임B"/>
                <a:cs typeface="HY목각파임B"/>
              </a:rPr>
              <a:t> </a:t>
            </a:r>
            <a:r>
              <a:rPr sz="4000" b="1" dirty="0" err="1">
                <a:solidFill>
                  <a:schemeClr val="tx2"/>
                </a:solidFill>
                <a:latin typeface="HY목각파임B"/>
                <a:ea typeface="HY목각파임B"/>
                <a:cs typeface="HY목각파임B"/>
              </a:rPr>
              <a:t>같은</a:t>
            </a:r>
            <a:r>
              <a:rPr sz="4000" b="1" dirty="0">
                <a:solidFill>
                  <a:schemeClr val="tx2"/>
                </a:solidFill>
                <a:latin typeface="HY목각파임B"/>
                <a:ea typeface="HY목각파임B"/>
                <a:cs typeface="HY목각파임B"/>
              </a:rPr>
              <a:t> </a:t>
            </a:r>
            <a:r>
              <a:rPr sz="4000" b="1" dirty="0" err="1">
                <a:solidFill>
                  <a:schemeClr val="tx2"/>
                </a:solidFill>
                <a:latin typeface="HY목각파임B"/>
                <a:ea typeface="HY목각파임B"/>
                <a:cs typeface="HY목각파임B"/>
              </a:rPr>
              <a:t>주의</a:t>
            </a:r>
            <a:r>
              <a:rPr sz="4000" b="1" dirty="0">
                <a:solidFill>
                  <a:schemeClr val="tx2"/>
                </a:solidFill>
                <a:latin typeface="HY목각파임B"/>
                <a:ea typeface="HY목각파임B"/>
                <a:cs typeface="HY목각파임B"/>
              </a:rPr>
              <a:t> </a:t>
            </a:r>
            <a:r>
              <a:rPr sz="4000" b="1" dirty="0" err="1">
                <a:solidFill>
                  <a:schemeClr val="tx2"/>
                </a:solidFill>
                <a:latin typeface="HY목각파임B"/>
                <a:ea typeface="HY목각파임B"/>
                <a:cs typeface="HY목각파임B"/>
              </a:rPr>
              <a:t>사랑</a:t>
            </a:r>
            <a:r>
              <a:rPr sz="4000" b="1" dirty="0">
                <a:solidFill>
                  <a:schemeClr val="tx2"/>
                </a:solidFill>
                <a:latin typeface="HY목각파임B"/>
                <a:ea typeface="HY목각파임B"/>
                <a:cs typeface="HY목각파임B"/>
              </a:rPr>
              <a:t> </a:t>
            </a:r>
            <a:r>
              <a:rPr sz="4000" b="1" dirty="0" err="1">
                <a:solidFill>
                  <a:schemeClr val="tx2"/>
                </a:solidFill>
                <a:latin typeface="HY목각파임B"/>
                <a:ea typeface="HY목각파임B"/>
                <a:cs typeface="HY목각파임B"/>
              </a:rPr>
              <a:t>내</a:t>
            </a:r>
            <a:r>
              <a:rPr sz="4000" b="1" dirty="0">
                <a:solidFill>
                  <a:schemeClr val="tx2"/>
                </a:solidFill>
                <a:latin typeface="HY목각파임B"/>
                <a:ea typeface="HY목각파임B"/>
                <a:cs typeface="HY목각파임B"/>
              </a:rPr>
              <a:t> </a:t>
            </a:r>
            <a:r>
              <a:rPr sz="4000" b="1" dirty="0" err="1">
                <a:solidFill>
                  <a:schemeClr val="tx2"/>
                </a:solidFill>
                <a:latin typeface="HY목각파임B"/>
                <a:ea typeface="HY목각파임B"/>
                <a:cs typeface="HY목각파임B"/>
              </a:rPr>
              <a:t>맘속에</a:t>
            </a:r>
            <a:r>
              <a:rPr sz="4000" b="1" dirty="0">
                <a:solidFill>
                  <a:schemeClr val="tx2"/>
                </a:solidFill>
                <a:latin typeface="HY목각파임B"/>
                <a:ea typeface="HY목각파임B"/>
                <a:cs typeface="HY목각파임B"/>
              </a:rPr>
              <a:t> </a:t>
            </a:r>
            <a:r>
              <a:rPr sz="4000" b="1" dirty="0" err="1">
                <a:solidFill>
                  <a:schemeClr val="tx2"/>
                </a:solidFill>
                <a:latin typeface="HY목각파임B"/>
                <a:ea typeface="HY목각파임B"/>
                <a:cs typeface="HY목각파임B"/>
              </a:rPr>
              <a:t>넘치네</a:t>
            </a:r>
            <a:endParaRPr sz="4000" b="1" dirty="0">
              <a:solidFill>
                <a:schemeClr val="tx2"/>
              </a:solidFill>
              <a:latin typeface="HY목각파임B"/>
              <a:ea typeface="HY목각파임B"/>
              <a:cs typeface="HY목각파임B"/>
            </a:endParaRPr>
          </a:p>
          <a:p>
            <a:pPr algn="dist">
              <a:buNone/>
            </a:pPr>
            <a:r>
              <a:rPr sz="4000" b="1" dirty="0" err="1">
                <a:solidFill>
                  <a:schemeClr val="tx2"/>
                </a:solidFill>
                <a:latin typeface="HY목각파임B"/>
                <a:ea typeface="HY목각파임B"/>
                <a:cs typeface="HY목각파임B"/>
              </a:rPr>
              <a:t>생명의</a:t>
            </a:r>
            <a:r>
              <a:rPr sz="4000" b="1" dirty="0">
                <a:solidFill>
                  <a:schemeClr val="tx2"/>
                </a:solidFill>
                <a:latin typeface="HY목각파임B"/>
                <a:ea typeface="HY목각파임B"/>
                <a:cs typeface="HY목각파임B"/>
              </a:rPr>
              <a:t> </a:t>
            </a:r>
            <a:r>
              <a:rPr sz="4000" b="1" dirty="0" err="1">
                <a:solidFill>
                  <a:schemeClr val="tx2"/>
                </a:solidFill>
                <a:latin typeface="HY목각파임B"/>
                <a:ea typeface="HY목각파임B"/>
                <a:cs typeface="HY목각파임B"/>
              </a:rPr>
              <a:t>주</a:t>
            </a:r>
            <a:r>
              <a:rPr sz="4000" b="1" dirty="0">
                <a:solidFill>
                  <a:schemeClr val="tx2"/>
                </a:solidFill>
                <a:latin typeface="HY목각파임B"/>
                <a:ea typeface="HY목각파임B"/>
                <a:cs typeface="HY목각파임B"/>
              </a:rPr>
              <a:t> </a:t>
            </a:r>
            <a:r>
              <a:rPr sz="4000" b="1" dirty="0" err="1">
                <a:solidFill>
                  <a:schemeClr val="tx2"/>
                </a:solidFill>
                <a:latin typeface="HY목각파임B"/>
                <a:ea typeface="HY목각파임B"/>
                <a:cs typeface="HY목각파임B"/>
              </a:rPr>
              <a:t>우릴</a:t>
            </a:r>
            <a:r>
              <a:rPr sz="4000" b="1" dirty="0">
                <a:solidFill>
                  <a:schemeClr val="tx2"/>
                </a:solidFill>
                <a:latin typeface="HY목각파임B"/>
                <a:ea typeface="HY목각파임B"/>
                <a:cs typeface="HY목각파임B"/>
              </a:rPr>
              <a:t> </a:t>
            </a:r>
            <a:r>
              <a:rPr sz="4000" b="1" dirty="0" err="1">
                <a:solidFill>
                  <a:schemeClr val="tx2"/>
                </a:solidFill>
                <a:latin typeface="HY목각파임B"/>
                <a:ea typeface="HY목각파임B"/>
                <a:cs typeface="HY목각파임B"/>
              </a:rPr>
              <a:t>위해</a:t>
            </a:r>
            <a:r>
              <a:rPr sz="4000" b="1" dirty="0">
                <a:solidFill>
                  <a:schemeClr val="tx2"/>
                </a:solidFill>
                <a:latin typeface="HY목각파임B"/>
                <a:ea typeface="HY목각파임B"/>
                <a:cs typeface="HY목각파임B"/>
              </a:rPr>
              <a:t> </a:t>
            </a:r>
            <a:r>
              <a:rPr sz="4000" b="1" dirty="0" err="1">
                <a:solidFill>
                  <a:schemeClr val="tx2"/>
                </a:solidFill>
                <a:latin typeface="HY목각파임B"/>
                <a:ea typeface="HY목각파임B"/>
                <a:cs typeface="HY목각파임B"/>
              </a:rPr>
              <a:t>보혈</a:t>
            </a:r>
            <a:r>
              <a:rPr sz="4000" b="1" dirty="0">
                <a:solidFill>
                  <a:schemeClr val="tx2"/>
                </a:solidFill>
                <a:latin typeface="HY목각파임B"/>
                <a:ea typeface="HY목각파임B"/>
                <a:cs typeface="HY목각파임B"/>
              </a:rPr>
              <a:t> </a:t>
            </a:r>
            <a:r>
              <a:rPr sz="4000" b="1" dirty="0" err="1">
                <a:solidFill>
                  <a:schemeClr val="tx2"/>
                </a:solidFill>
                <a:latin typeface="HY목각파임B"/>
                <a:ea typeface="HY목각파임B"/>
                <a:cs typeface="HY목각파임B"/>
              </a:rPr>
              <a:t>흘려</a:t>
            </a:r>
            <a:r>
              <a:rPr sz="4000" b="1" dirty="0">
                <a:solidFill>
                  <a:schemeClr val="tx2"/>
                </a:solidFill>
                <a:latin typeface="HY목각파임B"/>
                <a:ea typeface="HY목각파임B"/>
                <a:cs typeface="HY목각파임B"/>
              </a:rPr>
              <a:t> </a:t>
            </a:r>
            <a:r>
              <a:rPr sz="4000" b="1" dirty="0" err="1">
                <a:solidFill>
                  <a:schemeClr val="tx2"/>
                </a:solidFill>
                <a:latin typeface="HY목각파임B"/>
                <a:ea typeface="HY목각파임B"/>
                <a:cs typeface="HY목각파임B"/>
              </a:rPr>
              <a:t>주셨네</a:t>
            </a:r>
            <a:endParaRPr sz="4000" b="1" dirty="0">
              <a:solidFill>
                <a:schemeClr val="tx2"/>
              </a:solidFill>
              <a:latin typeface="HY목각파임B"/>
              <a:ea typeface="HY목각파임B"/>
              <a:cs typeface="HY목각파임B"/>
            </a:endParaRPr>
          </a:p>
          <a:p>
            <a:pPr algn="dist">
              <a:buNone/>
            </a:pPr>
            <a:r>
              <a:rPr sz="4000" b="1" dirty="0" err="1">
                <a:solidFill>
                  <a:schemeClr val="tx2"/>
                </a:solidFill>
                <a:latin typeface="HY목각파임B"/>
                <a:ea typeface="HY목각파임B"/>
                <a:cs typeface="HY목각파임B"/>
              </a:rPr>
              <a:t>영원하신</a:t>
            </a:r>
            <a:r>
              <a:rPr sz="4000" b="1" dirty="0">
                <a:solidFill>
                  <a:schemeClr val="tx2"/>
                </a:solidFill>
                <a:latin typeface="HY목각파임B"/>
                <a:ea typeface="HY목각파임B"/>
                <a:cs typeface="HY목각파임B"/>
              </a:rPr>
              <a:t> </a:t>
            </a:r>
            <a:r>
              <a:rPr sz="4000" b="1" dirty="0" err="1">
                <a:solidFill>
                  <a:schemeClr val="tx2"/>
                </a:solidFill>
                <a:latin typeface="HY목각파임B"/>
                <a:ea typeface="HY목각파임B"/>
                <a:cs typeface="HY목각파임B"/>
              </a:rPr>
              <a:t>주의</a:t>
            </a:r>
            <a:r>
              <a:rPr sz="4000" b="1" dirty="0">
                <a:solidFill>
                  <a:schemeClr val="tx2"/>
                </a:solidFill>
                <a:latin typeface="HY목각파임B"/>
                <a:ea typeface="HY목각파임B"/>
                <a:cs typeface="HY목각파임B"/>
              </a:rPr>
              <a:t> </a:t>
            </a:r>
            <a:r>
              <a:rPr sz="4000" b="1" dirty="0" err="1">
                <a:solidFill>
                  <a:schemeClr val="tx2"/>
                </a:solidFill>
                <a:latin typeface="HY목각파임B"/>
                <a:ea typeface="HY목각파임B"/>
                <a:cs typeface="HY목각파임B"/>
              </a:rPr>
              <a:t>사랑</a:t>
            </a:r>
            <a:r>
              <a:rPr sz="4000" b="1" dirty="0">
                <a:solidFill>
                  <a:schemeClr val="tx2"/>
                </a:solidFill>
                <a:latin typeface="HY목각파임B"/>
                <a:ea typeface="HY목각파임B"/>
                <a:cs typeface="HY목각파임B"/>
              </a:rPr>
              <a:t> </a:t>
            </a:r>
            <a:r>
              <a:rPr sz="4000" b="1" dirty="0" err="1">
                <a:solidFill>
                  <a:schemeClr val="tx2"/>
                </a:solidFill>
                <a:latin typeface="HY목각파임B"/>
                <a:ea typeface="HY목각파임B"/>
                <a:cs typeface="HY목각파임B"/>
              </a:rPr>
              <a:t>어찌</a:t>
            </a:r>
            <a:r>
              <a:rPr sz="4000" b="1" dirty="0">
                <a:solidFill>
                  <a:schemeClr val="tx2"/>
                </a:solidFill>
                <a:latin typeface="HY목각파임B"/>
                <a:ea typeface="HY목각파임B"/>
                <a:cs typeface="HY목각파임B"/>
              </a:rPr>
              <a:t> </a:t>
            </a:r>
            <a:r>
              <a:rPr sz="4000" b="1" dirty="0" err="1">
                <a:solidFill>
                  <a:schemeClr val="tx2"/>
                </a:solidFill>
                <a:latin typeface="HY목각파임B"/>
                <a:ea typeface="HY목각파임B"/>
                <a:cs typeface="HY목각파임B"/>
              </a:rPr>
              <a:t>우리</a:t>
            </a:r>
            <a:r>
              <a:rPr sz="4000" b="1" dirty="0">
                <a:solidFill>
                  <a:schemeClr val="tx2"/>
                </a:solidFill>
                <a:latin typeface="HY목각파임B"/>
                <a:ea typeface="HY목각파임B"/>
                <a:cs typeface="HY목각파임B"/>
              </a:rPr>
              <a:t> </a:t>
            </a:r>
            <a:r>
              <a:rPr sz="4000" b="1" dirty="0" err="1">
                <a:solidFill>
                  <a:schemeClr val="tx2"/>
                </a:solidFill>
                <a:latin typeface="HY목각파임B"/>
                <a:ea typeface="HY목각파임B"/>
                <a:cs typeface="HY목각파임B"/>
              </a:rPr>
              <a:t>잊으리</a:t>
            </a:r>
            <a:endParaRPr sz="4000" b="1" dirty="0">
              <a:solidFill>
                <a:schemeClr val="tx2"/>
              </a:solidFill>
              <a:latin typeface="HY목각파임B"/>
              <a:ea typeface="HY목각파임B"/>
              <a:cs typeface="HY목각파임B"/>
            </a:endParaRPr>
          </a:p>
          <a:p>
            <a:pPr algn="dist">
              <a:buNone/>
            </a:pPr>
            <a:r>
              <a:rPr sz="4000" b="1" dirty="0" err="1">
                <a:solidFill>
                  <a:schemeClr val="tx2"/>
                </a:solidFill>
                <a:latin typeface="HY목각파임B"/>
                <a:ea typeface="HY목각파임B"/>
                <a:cs typeface="HY목각파임B"/>
              </a:rPr>
              <a:t>생명주신</a:t>
            </a:r>
            <a:r>
              <a:rPr sz="4000" b="1" dirty="0">
                <a:solidFill>
                  <a:schemeClr val="tx2"/>
                </a:solidFill>
                <a:latin typeface="HY목각파임B"/>
                <a:ea typeface="HY목각파임B"/>
                <a:cs typeface="HY목각파임B"/>
              </a:rPr>
              <a:t> </a:t>
            </a:r>
            <a:r>
              <a:rPr sz="4000" b="1" dirty="0" err="1">
                <a:solidFill>
                  <a:schemeClr val="tx2"/>
                </a:solidFill>
                <a:latin typeface="HY목각파임B"/>
                <a:ea typeface="HY목각파임B"/>
                <a:cs typeface="HY목각파임B"/>
              </a:rPr>
              <a:t>주님만을</a:t>
            </a:r>
            <a:r>
              <a:rPr sz="4000" b="1" dirty="0">
                <a:solidFill>
                  <a:schemeClr val="tx2"/>
                </a:solidFill>
                <a:latin typeface="HY목각파임B"/>
                <a:ea typeface="HY목각파임B"/>
                <a:cs typeface="HY목각파임B"/>
              </a:rPr>
              <a:t> </a:t>
            </a:r>
            <a:r>
              <a:rPr sz="4000" b="1" dirty="0" err="1">
                <a:solidFill>
                  <a:schemeClr val="tx2"/>
                </a:solidFill>
                <a:latin typeface="HY목각파임B"/>
                <a:ea typeface="HY목각파임B"/>
                <a:cs typeface="HY목각파임B"/>
              </a:rPr>
              <a:t>영원히</a:t>
            </a:r>
            <a:r>
              <a:rPr sz="4000" b="1" dirty="0">
                <a:solidFill>
                  <a:schemeClr val="tx2"/>
                </a:solidFill>
                <a:latin typeface="HY목각파임B"/>
                <a:ea typeface="HY목각파임B"/>
                <a:cs typeface="HY목각파임B"/>
              </a:rPr>
              <a:t> </a:t>
            </a:r>
            <a:r>
              <a:rPr sz="4000" b="1" dirty="0" err="1">
                <a:solidFill>
                  <a:schemeClr val="tx2"/>
                </a:solidFill>
                <a:latin typeface="HY목각파임B"/>
                <a:ea typeface="HY목각파임B"/>
                <a:cs typeface="HY목각파임B"/>
              </a:rPr>
              <a:t>찬양하리</a:t>
            </a:r>
            <a:endParaRPr sz="4000" b="1" dirty="0">
              <a:solidFill>
                <a:schemeClr val="tx2"/>
              </a:solidFill>
              <a:latin typeface="HY목각파임B"/>
              <a:ea typeface="HY목각파임B"/>
              <a:cs typeface="HY목각파임B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AF51BEF-6FB9-B380-1D57-0FA7A5CE377C}"/>
              </a:ext>
            </a:extLst>
          </p:cNvPr>
          <p:cNvSpPr>
            <a:spLocks noGrp="1"/>
          </p:cNvSpPr>
          <p:nvPr/>
        </p:nvSpPr>
        <p:spPr>
          <a:xfrm>
            <a:off x="3048000" y="1285875"/>
            <a:ext cx="6096000" cy="666750"/>
          </a:xfrm>
          <a:prstGeom prst="rect">
            <a:avLst/>
          </a:prstGeom>
          <a:noFill/>
        </p:spPr>
        <p:txBody>
          <a:bodyPr wrap="square" lIns="0" tIns="0" rIns="0" bIns="0" anchor="t">
            <a:noAutofit/>
          </a:bodyPr>
          <a:lstStyle/>
          <a:p>
            <a:pPr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rgbClr val="18212C"/>
                </a:solidFill>
                <a:latin typeface="Malgun Gothic"/>
                <a:ea typeface="Malgun Gothic"/>
                <a:cs typeface="Malgun Gothic"/>
              </a:defRPr>
            </a:pPr>
            <a:r>
              <a:rPr sz="3300" b="1">
                <a:solidFill>
                  <a:srgbClr val="18212C"/>
                </a:solidFill>
                <a:latin typeface="Malgun Gothic"/>
                <a:ea typeface="Malgun Gothic"/>
                <a:cs typeface="Malgun Gothic"/>
              </a:rPr>
              <a:t>HERE IS LOVE</a:t>
            </a:r>
          </a:p>
        </p:txBody>
      </p:sp>
    </p:spTree>
    <p:extLst>
      <p:ext uri="{BB962C8B-B14F-4D97-AF65-F5344CB8AC3E}">
        <p14:creationId xmlns:p14="http://schemas.microsoft.com/office/powerpoint/2010/main" val="40719991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F4A8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6DAC49D-EC7B-4A22-B888-990F00EFED9D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1695" cy="73152"/>
          </a:xfrm>
          <a:prstGeom prst="rect">
            <a:avLst/>
          </a:prstGeom>
          <a:solidFill>
            <a:srgbClr val="C49D5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BCC5C5A-A54A-4B55-9063-5C77327A29E3}"/>
              </a:ext>
            </a:extLst>
          </p:cNvPr>
          <p:cNvSpPr>
            <a:spLocks noGrp="1"/>
          </p:cNvSpPr>
          <p:nvPr/>
        </p:nvSpPr>
        <p:spPr>
          <a:xfrm>
            <a:off x="658368" y="310896"/>
            <a:ext cx="4572000" cy="274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44"/>
              </a:spcAft>
              <a:buNone/>
              <a:defRPr sz="1200" b="1">
                <a:solidFill>
                  <a:srgbClr val="C49D58"/>
                </a:solidFill>
                <a:latin typeface="Malgun Gothic"/>
                <a:ea typeface="Malgun Gothic"/>
                <a:cs typeface="Malgun Gothic"/>
              </a:defRPr>
            </a:pPr>
            <a:r>
              <a:t>봉헌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A1E291C-1CA7-4299-80B7-36ADC5ADA3B2}"/>
              </a:ext>
            </a:extLst>
          </p:cNvPr>
          <p:cNvSpPr>
            <a:spLocks noGrp="1"/>
          </p:cNvSpPr>
          <p:nvPr/>
        </p:nvSpPr>
        <p:spPr>
          <a:xfrm>
            <a:off x="658368" y="6473952"/>
            <a:ext cx="3657600" cy="1645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96"/>
              </a:spcAft>
              <a:buNone/>
              <a:defRPr sz="800" b="1">
                <a:solidFill>
                  <a:srgbClr val="B4BAC4"/>
                </a:solidFill>
                <a:latin typeface="Malgun Gothic"/>
                <a:ea typeface="Malgun Gothic"/>
                <a:cs typeface="Malgun Gothic"/>
              </a:defRPr>
            </a:pPr>
            <a:r>
              <a:t>JUMOK COMMUNITY CHURCH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9303ABA-30F1-487C-8F40-6E70FA81F2B3}"/>
              </a:ext>
            </a:extLst>
          </p:cNvPr>
          <p:cNvSpPr>
            <a:spLocks noGrp="1"/>
          </p:cNvSpPr>
          <p:nvPr/>
        </p:nvSpPr>
        <p:spPr>
          <a:xfrm>
            <a:off x="9784080" y="6473952"/>
            <a:ext cx="1737360" cy="213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Aft>
                <a:spcPts val="96"/>
              </a:spcAft>
              <a:buNone/>
              <a:defRPr sz="800" b="0">
                <a:solidFill>
                  <a:srgbClr val="B4BAC4"/>
                </a:solidFill>
                <a:latin typeface="Malgun Gothic"/>
                <a:ea typeface="Malgun Gothic"/>
                <a:cs typeface="Malgun Gothic"/>
              </a:defRPr>
            </a:pPr>
            <a:r>
              <a:t>2026. 09. 27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DE34141-CA42-4408-A323-C44877DD9F45}"/>
              </a:ext>
            </a:extLst>
          </p:cNvPr>
          <p:cNvSpPr>
            <a:spLocks noGrp="1"/>
          </p:cNvSpPr>
          <p:nvPr/>
        </p:nvSpPr>
        <p:spPr>
          <a:xfrm>
            <a:off x="731520" y="1600200"/>
            <a:ext cx="10744200" cy="123444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>
              <a:spcAft>
                <a:spcPts val="527"/>
              </a:spcAft>
              <a:buNone/>
              <a:defRPr sz="4400" b="1">
                <a:solidFill>
                  <a:srgbClr val="FFFFFF"/>
                </a:solidFill>
                <a:latin typeface="Malgun Gothic"/>
                <a:ea typeface="Malgun Gothic"/>
                <a:cs typeface="Malgun Gothic"/>
              </a:defRPr>
            </a:pPr>
            <a:r>
              <a:t>특송 · 조순 성도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763C589-3276-43CC-AFFA-F39E6FEF87CC}"/>
              </a:ext>
            </a:extLst>
          </p:cNvPr>
          <p:cNvSpPr>
            <a:spLocks noGrp="1"/>
          </p:cNvSpPr>
          <p:nvPr/>
        </p:nvSpPr>
        <p:spPr>
          <a:xfrm>
            <a:off x="5138928" y="4160520"/>
            <a:ext cx="1920240" cy="41148"/>
          </a:xfrm>
          <a:prstGeom prst="rect">
            <a:avLst/>
          </a:prstGeom>
          <a:solidFill>
            <a:srgbClr val="C49D5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414877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F4A8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1439071-2FDC-4EDD-9545-5F92DBA6149E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1695" cy="73152"/>
          </a:xfrm>
          <a:prstGeom prst="rect">
            <a:avLst/>
          </a:prstGeom>
          <a:solidFill>
            <a:srgbClr val="C49D5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EF81D2A-D835-4A3E-BF4E-6B0A9775A3DE}"/>
              </a:ext>
            </a:extLst>
          </p:cNvPr>
          <p:cNvSpPr>
            <a:spLocks noGrp="1"/>
          </p:cNvSpPr>
          <p:nvPr/>
        </p:nvSpPr>
        <p:spPr>
          <a:xfrm>
            <a:off x="658368" y="310896"/>
            <a:ext cx="4572000" cy="274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44"/>
              </a:spcAft>
              <a:buNone/>
              <a:defRPr sz="1200" b="1">
                <a:solidFill>
                  <a:srgbClr val="C49D58"/>
                </a:solidFill>
                <a:latin typeface="Malgun Gothic"/>
                <a:ea typeface="Malgun Gothic"/>
                <a:cs typeface="Malgun Gothic"/>
              </a:defRPr>
            </a:pPr>
            <a:r>
              <a:t>봉헌기도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BDBD739-8884-457E-9B3E-D021252CA6AF}"/>
              </a:ext>
            </a:extLst>
          </p:cNvPr>
          <p:cNvSpPr>
            <a:spLocks noGrp="1"/>
          </p:cNvSpPr>
          <p:nvPr/>
        </p:nvSpPr>
        <p:spPr>
          <a:xfrm>
            <a:off x="658368" y="6473952"/>
            <a:ext cx="3657600" cy="1645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96"/>
              </a:spcAft>
              <a:buNone/>
              <a:defRPr sz="800" b="1">
                <a:solidFill>
                  <a:srgbClr val="B4BAC4"/>
                </a:solidFill>
                <a:latin typeface="Malgun Gothic"/>
                <a:ea typeface="Malgun Gothic"/>
                <a:cs typeface="Malgun Gothic"/>
              </a:defRPr>
            </a:pPr>
            <a:r>
              <a:t>JUMOK COMMUNITY CHURCH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EB736F0-AE6E-4661-82BC-34E97736BFD3}"/>
              </a:ext>
            </a:extLst>
          </p:cNvPr>
          <p:cNvSpPr>
            <a:spLocks noGrp="1"/>
          </p:cNvSpPr>
          <p:nvPr/>
        </p:nvSpPr>
        <p:spPr>
          <a:xfrm>
            <a:off x="9784080" y="6473952"/>
            <a:ext cx="1737360" cy="213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Aft>
                <a:spcPts val="96"/>
              </a:spcAft>
              <a:buNone/>
              <a:defRPr sz="800" b="0">
                <a:solidFill>
                  <a:srgbClr val="B4BAC4"/>
                </a:solidFill>
                <a:latin typeface="Malgun Gothic"/>
                <a:ea typeface="Malgun Gothic"/>
                <a:cs typeface="Malgun Gothic"/>
              </a:defRPr>
            </a:pPr>
            <a:r>
              <a:t>2026. 09. 27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44FBF2-9B9F-44D8-9441-BB2AB7EF7BF3}"/>
              </a:ext>
            </a:extLst>
          </p:cNvPr>
          <p:cNvSpPr>
            <a:spLocks noGrp="1"/>
          </p:cNvSpPr>
          <p:nvPr/>
        </p:nvSpPr>
        <p:spPr>
          <a:xfrm>
            <a:off x="731520" y="1600200"/>
            <a:ext cx="10744200" cy="123444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>
              <a:spcAft>
                <a:spcPts val="527"/>
              </a:spcAft>
              <a:buNone/>
              <a:defRPr sz="4400" b="1">
                <a:solidFill>
                  <a:srgbClr val="FFFFFF"/>
                </a:solidFill>
                <a:latin typeface="Malgun Gothic"/>
                <a:ea typeface="Malgun Gothic"/>
                <a:cs typeface="Malgun Gothic"/>
              </a:defRPr>
            </a:pPr>
            <a:r>
              <a:t>조광범 목사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1558CBD-C3F8-4FED-8470-D8C093C469E3}"/>
              </a:ext>
            </a:extLst>
          </p:cNvPr>
          <p:cNvSpPr>
            <a:spLocks noGrp="1"/>
          </p:cNvSpPr>
          <p:nvPr/>
        </p:nvSpPr>
        <p:spPr>
          <a:xfrm>
            <a:off x="5138928" y="4160520"/>
            <a:ext cx="1920240" cy="41148"/>
          </a:xfrm>
          <a:prstGeom prst="rect">
            <a:avLst/>
          </a:prstGeom>
          <a:solidFill>
            <a:srgbClr val="C49D5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413766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AE97536-328F-456E-B49F-33E0381F0430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1695" cy="73152"/>
          </a:xfrm>
          <a:prstGeom prst="rect">
            <a:avLst/>
          </a:prstGeom>
          <a:solidFill>
            <a:srgbClr val="1F4A8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232BF9E-7410-4344-A204-035CF7EB362A}"/>
              </a:ext>
            </a:extLst>
          </p:cNvPr>
          <p:cNvSpPr>
            <a:spLocks noGrp="1"/>
          </p:cNvSpPr>
          <p:nvPr/>
        </p:nvSpPr>
        <p:spPr>
          <a:xfrm>
            <a:off x="658368" y="310896"/>
            <a:ext cx="4572000" cy="274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44"/>
              </a:spcAft>
              <a:buNone/>
              <a:defRPr sz="1200" b="1">
                <a:solidFill>
                  <a:srgbClr val="1F4A86"/>
                </a:solidFill>
                <a:latin typeface="Malgun Gothic"/>
                <a:ea typeface="Malgun Gothic"/>
                <a:cs typeface="Malgun Gothic"/>
              </a:defRPr>
            </a:pPr>
            <a:r>
              <a:t>주기도문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1860E32-4C64-42C0-9B3C-2640E1235A57}"/>
              </a:ext>
            </a:extLst>
          </p:cNvPr>
          <p:cNvSpPr>
            <a:spLocks noGrp="1"/>
          </p:cNvSpPr>
          <p:nvPr/>
        </p:nvSpPr>
        <p:spPr>
          <a:xfrm>
            <a:off x="658368" y="6473952"/>
            <a:ext cx="3657600" cy="1645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96"/>
              </a:spcAft>
              <a:buNone/>
              <a:defRPr sz="800" b="1">
                <a:solidFill>
                  <a:srgbClr val="5B6574"/>
                </a:solidFill>
                <a:latin typeface="Malgun Gothic"/>
                <a:ea typeface="Malgun Gothic"/>
                <a:cs typeface="Malgun Gothic"/>
              </a:defRPr>
            </a:pPr>
            <a:r>
              <a:t>JUMOK COMMUNITY CHURCH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F756C61-E070-4043-9B29-868577A42087}"/>
              </a:ext>
            </a:extLst>
          </p:cNvPr>
          <p:cNvSpPr>
            <a:spLocks noGrp="1"/>
          </p:cNvSpPr>
          <p:nvPr/>
        </p:nvSpPr>
        <p:spPr>
          <a:xfrm>
            <a:off x="9784080" y="6473952"/>
            <a:ext cx="1737360" cy="213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Aft>
                <a:spcPts val="96"/>
              </a:spcAft>
              <a:buNone/>
              <a:defRPr sz="800" b="0">
                <a:solidFill>
                  <a:srgbClr val="5B6574"/>
                </a:solidFill>
                <a:latin typeface="Malgun Gothic"/>
                <a:ea typeface="Malgun Gothic"/>
                <a:cs typeface="Malgun Gothic"/>
              </a:defRPr>
            </a:pPr>
            <a:r>
              <a:t>2026. 09. 27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4563F8D-89E0-4430-9F99-6E9C69FDC043}"/>
              </a:ext>
            </a:extLst>
          </p:cNvPr>
          <p:cNvSpPr>
            <a:spLocks noGrp="1"/>
          </p:cNvSpPr>
          <p:nvPr/>
        </p:nvSpPr>
        <p:spPr>
          <a:xfrm>
            <a:off x="658368" y="713232"/>
            <a:ext cx="1088136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384"/>
              </a:spcAft>
              <a:buNone/>
              <a:defRPr sz="3200" b="1">
                <a:solidFill>
                  <a:srgbClr val="181F2A"/>
                </a:solidFill>
                <a:latin typeface="Malgun Gothic"/>
                <a:ea typeface="Malgun Gothic"/>
                <a:cs typeface="Malgun Gothic"/>
              </a:defRPr>
            </a:pPr>
            <a:r>
              <a:t>주기도문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1F12D81-3738-4D5A-AB55-95FE0619BEFE}"/>
              </a:ext>
            </a:extLst>
          </p:cNvPr>
          <p:cNvSpPr>
            <a:spLocks noGrp="1"/>
          </p:cNvSpPr>
          <p:nvPr/>
        </p:nvSpPr>
        <p:spPr>
          <a:xfrm>
            <a:off x="685800" y="1298448"/>
            <a:ext cx="10607040" cy="2926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56"/>
              </a:spcAft>
              <a:buNone/>
              <a:defRPr sz="1300" b="0">
                <a:solidFill>
                  <a:srgbClr val="1F4A86"/>
                </a:solidFill>
                <a:latin typeface="Malgun Gothic"/>
                <a:ea typeface="Malgun Gothic"/>
                <a:cs typeface="Malgun Gothic"/>
              </a:defRPr>
            </a:pPr>
            <a:r>
              <a:t>다 같이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879D6077-F13D-4947-90D6-53631980A31B}"/>
              </a:ext>
            </a:extLst>
          </p:cNvPr>
          <p:cNvSpPr>
            <a:spLocks noGrp="1"/>
          </p:cNvSpPr>
          <p:nvPr/>
        </p:nvSpPr>
        <p:spPr>
          <a:xfrm>
            <a:off x="658368" y="1737360"/>
            <a:ext cx="10881360" cy="4251960"/>
          </a:xfrm>
          <a:prstGeom prst="roundRect">
            <a:avLst/>
          </a:prstGeom>
          <a:solidFill>
            <a:srgbClr val="F8F9F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8EB1505-9C45-4718-9B2D-410DB2502400}"/>
              </a:ext>
            </a:extLst>
          </p:cNvPr>
          <p:cNvSpPr>
            <a:spLocks noGrp="1"/>
          </p:cNvSpPr>
          <p:nvPr/>
        </p:nvSpPr>
        <p:spPr>
          <a:xfrm>
            <a:off x="1554480" y="1901952"/>
            <a:ext cx="8869680" cy="3585597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>
              <a:spcAft>
                <a:spcPts val="276"/>
              </a:spcAft>
              <a:buNone/>
              <a:defRPr sz="2300" b="1">
                <a:solidFill>
                  <a:srgbClr val="181F2A"/>
                </a:solidFill>
                <a:latin typeface="Malgun Gothic"/>
                <a:ea typeface="Malgun Gothic"/>
                <a:cs typeface="Malgun Gothic"/>
              </a:defRPr>
            </a:pPr>
            <a:r>
              <a:t>하늘에 계신 우리 아버지여, 이름이 거룩히 여김을 받으시오며, </a:t>
            </a:r>
          </a:p>
          <a:p>
            <a:pPr>
              <a:spcAft>
                <a:spcPts val="276"/>
              </a:spcAft>
              <a:buNone/>
              <a:defRPr sz="2300" b="1">
                <a:solidFill>
                  <a:srgbClr val="181F2A"/>
                </a:solidFill>
                <a:latin typeface="Malgun Gothic"/>
                <a:ea typeface="Malgun Gothic"/>
                <a:cs typeface="Malgun Gothic"/>
              </a:defRPr>
            </a:pPr>
            <a:r>
              <a:t>나라가 임하시오며,</a:t>
            </a:r>
          </a:p>
          <a:p>
            <a:pPr>
              <a:spcAft>
                <a:spcPts val="276"/>
              </a:spcAft>
              <a:buNone/>
              <a:defRPr sz="2300" b="1">
                <a:solidFill>
                  <a:srgbClr val="181F2A"/>
                </a:solidFill>
                <a:latin typeface="Malgun Gothic"/>
                <a:ea typeface="Malgun Gothic"/>
                <a:cs typeface="Malgun Gothic"/>
              </a:defRPr>
            </a:pPr>
            <a:r>
              <a:t>뜻이 하늘에서 이루어진 것 같이 땅에서도 이루어지이다.</a:t>
            </a:r>
          </a:p>
          <a:p>
            <a:pPr>
              <a:spcAft>
                <a:spcPts val="276"/>
              </a:spcAft>
              <a:buNone/>
              <a:defRPr sz="2300" b="1">
                <a:solidFill>
                  <a:srgbClr val="181F2A"/>
                </a:solidFill>
                <a:latin typeface="Malgun Gothic"/>
                <a:ea typeface="Malgun Gothic"/>
                <a:cs typeface="Malgun Gothic"/>
              </a:defRPr>
            </a:pPr>
            <a:r>
              <a:t>오늘 우리에게 일용할 양식을 주시옵고, </a:t>
            </a:r>
          </a:p>
          <a:p>
            <a:pPr>
              <a:spcAft>
                <a:spcPts val="276"/>
              </a:spcAft>
              <a:buNone/>
              <a:defRPr sz="2300" b="1">
                <a:solidFill>
                  <a:srgbClr val="181F2A"/>
                </a:solidFill>
                <a:latin typeface="Malgun Gothic"/>
                <a:ea typeface="Malgun Gothic"/>
                <a:cs typeface="Malgun Gothic"/>
              </a:defRPr>
            </a:pPr>
            <a:r>
              <a:t>우리가 우리에게 죄 지은 자를 사하여 준 것 같이 </a:t>
            </a:r>
          </a:p>
          <a:p>
            <a:pPr>
              <a:spcAft>
                <a:spcPts val="276"/>
              </a:spcAft>
              <a:buNone/>
              <a:defRPr sz="2300" b="1">
                <a:solidFill>
                  <a:srgbClr val="181F2A"/>
                </a:solidFill>
                <a:latin typeface="Malgun Gothic"/>
                <a:ea typeface="Malgun Gothic"/>
                <a:cs typeface="Malgun Gothic"/>
              </a:defRPr>
            </a:pPr>
            <a:r>
              <a:t>우리 죄를 사하여 주시옵고,</a:t>
            </a:r>
          </a:p>
          <a:p>
            <a:pPr>
              <a:spcAft>
                <a:spcPts val="276"/>
              </a:spcAft>
              <a:buNone/>
              <a:defRPr sz="2300" b="1">
                <a:solidFill>
                  <a:srgbClr val="181F2A"/>
                </a:solidFill>
                <a:latin typeface="Malgun Gothic"/>
                <a:ea typeface="Malgun Gothic"/>
                <a:cs typeface="Malgun Gothic"/>
              </a:defRPr>
            </a:pPr>
            <a:r>
              <a:t>우리를 시험에 들게 하지 마시옵고, </a:t>
            </a:r>
          </a:p>
          <a:p>
            <a:pPr>
              <a:spcAft>
                <a:spcPts val="276"/>
              </a:spcAft>
              <a:buNone/>
              <a:defRPr sz="2300" b="1">
                <a:solidFill>
                  <a:srgbClr val="181F2A"/>
                </a:solidFill>
                <a:latin typeface="Malgun Gothic"/>
                <a:ea typeface="Malgun Gothic"/>
                <a:cs typeface="Malgun Gothic"/>
              </a:defRPr>
            </a:pPr>
            <a:r>
              <a:t>다만 악에서 구하시옵소서.</a:t>
            </a:r>
          </a:p>
          <a:p>
            <a:pPr>
              <a:spcAft>
                <a:spcPts val="276"/>
              </a:spcAft>
              <a:buNone/>
              <a:defRPr sz="2300" b="1">
                <a:solidFill>
                  <a:srgbClr val="181F2A"/>
                </a:solidFill>
                <a:latin typeface="Malgun Gothic"/>
                <a:ea typeface="Malgun Gothic"/>
                <a:cs typeface="Malgun Gothic"/>
              </a:defRPr>
            </a:pPr>
            <a:r>
              <a:t>나라와 권세와 영광이 아버지께 영원히 있사옵나이다.  아멘.</a:t>
            </a:r>
          </a:p>
        </p:txBody>
      </p:sp>
    </p:spTree>
    <p:extLst>
      <p:ext uri="{BB962C8B-B14F-4D97-AF65-F5344CB8AC3E}">
        <p14:creationId xmlns:p14="http://schemas.microsoft.com/office/powerpoint/2010/main" val="42259691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82AF07E-FAEC-45DA-B139-D14994C2BC4A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1695" cy="73152"/>
          </a:xfrm>
          <a:prstGeom prst="rect">
            <a:avLst/>
          </a:prstGeom>
          <a:solidFill>
            <a:srgbClr val="1F4A8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E978687-24E8-4878-9E32-8F21B0C4B0EC}"/>
              </a:ext>
            </a:extLst>
          </p:cNvPr>
          <p:cNvSpPr>
            <a:spLocks noGrp="1"/>
          </p:cNvSpPr>
          <p:nvPr/>
        </p:nvSpPr>
        <p:spPr>
          <a:xfrm>
            <a:off x="658368" y="310896"/>
            <a:ext cx="4572000" cy="274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44"/>
              </a:spcAft>
              <a:buNone/>
              <a:defRPr sz="1200" b="1">
                <a:solidFill>
                  <a:srgbClr val="1F4A86"/>
                </a:solidFill>
                <a:latin typeface="Malgun Gothic"/>
                <a:ea typeface="Malgun Gothic"/>
                <a:cs typeface="Malgun Gothic"/>
              </a:defRPr>
            </a:pPr>
            <a:r>
              <a:t>파송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E466683-D4CB-4B8A-8CA2-06AA8613186A}"/>
              </a:ext>
            </a:extLst>
          </p:cNvPr>
          <p:cNvSpPr>
            <a:spLocks noGrp="1"/>
          </p:cNvSpPr>
          <p:nvPr/>
        </p:nvSpPr>
        <p:spPr>
          <a:xfrm>
            <a:off x="658368" y="6473952"/>
            <a:ext cx="3657600" cy="1645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96"/>
              </a:spcAft>
              <a:buNone/>
              <a:defRPr sz="800" b="1">
                <a:solidFill>
                  <a:srgbClr val="5B6574"/>
                </a:solidFill>
                <a:latin typeface="Malgun Gothic"/>
                <a:ea typeface="Malgun Gothic"/>
                <a:cs typeface="Malgun Gothic"/>
              </a:defRPr>
            </a:pPr>
            <a:r>
              <a:t>JUMOK COMMUNITY CHURCH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0480C96-A79B-4F85-A22E-1031E0C054E5}"/>
              </a:ext>
            </a:extLst>
          </p:cNvPr>
          <p:cNvSpPr>
            <a:spLocks noGrp="1"/>
          </p:cNvSpPr>
          <p:nvPr/>
        </p:nvSpPr>
        <p:spPr>
          <a:xfrm>
            <a:off x="9784080" y="6473952"/>
            <a:ext cx="1737360" cy="213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Aft>
                <a:spcPts val="96"/>
              </a:spcAft>
              <a:buNone/>
              <a:defRPr sz="800" b="0">
                <a:solidFill>
                  <a:srgbClr val="5B6574"/>
                </a:solidFill>
                <a:latin typeface="Malgun Gothic"/>
                <a:ea typeface="Malgun Gothic"/>
                <a:cs typeface="Malgun Gothic"/>
              </a:defRPr>
            </a:pPr>
            <a:r>
              <a:t>2026. 09. 27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1329A06-272F-4A14-AAA3-4ABF2C053DA5}"/>
              </a:ext>
            </a:extLst>
          </p:cNvPr>
          <p:cNvSpPr>
            <a:spLocks noGrp="1"/>
          </p:cNvSpPr>
          <p:nvPr/>
        </p:nvSpPr>
        <p:spPr>
          <a:xfrm>
            <a:off x="658368" y="713232"/>
            <a:ext cx="1088136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384"/>
              </a:spcAft>
              <a:buNone/>
              <a:defRPr sz="3200" b="1">
                <a:solidFill>
                  <a:srgbClr val="181F2A"/>
                </a:solidFill>
                <a:latin typeface="Malgun Gothic"/>
                <a:ea typeface="Malgun Gothic"/>
                <a:cs typeface="Malgun Gothic"/>
              </a:defRPr>
            </a:pPr>
            <a:r>
              <a:t>주목교회 153 선언문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BFB89E1-C940-45CC-87EE-73C004E1DBD1}"/>
              </a:ext>
            </a:extLst>
          </p:cNvPr>
          <p:cNvSpPr>
            <a:spLocks noGrp="1"/>
          </p:cNvSpPr>
          <p:nvPr/>
        </p:nvSpPr>
        <p:spPr>
          <a:xfrm>
            <a:off x="868680" y="1737360"/>
            <a:ext cx="1033272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204"/>
              </a:spcAft>
              <a:buNone/>
              <a:defRPr sz="1700" b="0">
                <a:solidFill>
                  <a:srgbClr val="5B6574"/>
                </a:solidFill>
                <a:latin typeface="Malgun Gothic"/>
                <a:ea typeface="Malgun Gothic"/>
                <a:cs typeface="Malgun Gothic"/>
              </a:defRPr>
            </a:pPr>
            <a:r>
              <a:rPr sz="2400" b="1"/>
              <a:t>주목교회의 중심은 무엇입니까?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3337672-3015-41A2-872F-8564F837A806}"/>
              </a:ext>
            </a:extLst>
          </p:cNvPr>
          <p:cNvSpPr>
            <a:spLocks noGrp="1"/>
          </p:cNvSpPr>
          <p:nvPr/>
        </p:nvSpPr>
        <p:spPr>
          <a:xfrm>
            <a:off x="868680" y="2157984"/>
            <a:ext cx="10332720" cy="5669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336"/>
              </a:spcAft>
              <a:buNone/>
              <a:defRPr sz="2800" b="1">
                <a:solidFill>
                  <a:srgbClr val="1F4A86"/>
                </a:solidFill>
                <a:latin typeface="Malgun Gothic"/>
                <a:ea typeface="Malgun Gothic"/>
                <a:cs typeface="Malgun Gothic"/>
              </a:defRPr>
            </a:pPr>
            <a:r>
              <a:t>오직 예수 그리스도이십니다.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D9DB1FF-6762-4281-8BAF-795094DC67AF}"/>
              </a:ext>
            </a:extLst>
          </p:cNvPr>
          <p:cNvSpPr>
            <a:spLocks noGrp="1"/>
          </p:cNvSpPr>
          <p:nvPr/>
        </p:nvSpPr>
        <p:spPr>
          <a:xfrm>
            <a:off x="868680" y="3154680"/>
            <a:ext cx="1033272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204"/>
              </a:spcAft>
              <a:buNone/>
              <a:defRPr sz="1700" b="0">
                <a:solidFill>
                  <a:srgbClr val="5B6574"/>
                </a:solidFill>
                <a:latin typeface="Malgun Gothic"/>
                <a:ea typeface="Malgun Gothic"/>
                <a:cs typeface="Malgun Gothic"/>
              </a:defRPr>
            </a:pPr>
            <a:r>
              <a:rPr sz="2400" b="1"/>
              <a:t>주목교회의 다섯 기둥은 무엇입니까?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27A6A5F-B952-492D-AF10-A2021216F75B}"/>
              </a:ext>
            </a:extLst>
          </p:cNvPr>
          <p:cNvSpPr>
            <a:spLocks noGrp="1"/>
          </p:cNvSpPr>
          <p:nvPr/>
        </p:nvSpPr>
        <p:spPr>
          <a:xfrm>
            <a:off x="868680" y="3575304"/>
            <a:ext cx="10332720" cy="5669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336"/>
              </a:spcAft>
              <a:buNone/>
              <a:defRPr sz="2800" b="1">
                <a:solidFill>
                  <a:srgbClr val="1F4A86"/>
                </a:solidFill>
                <a:latin typeface="Malgun Gothic"/>
                <a:ea typeface="Malgun Gothic"/>
                <a:cs typeface="Malgun Gothic"/>
              </a:defRPr>
            </a:pPr>
            <a:r>
              <a:t>믿음, 소망, 사랑, 섬김, 나눔입니다.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228C4CF-8719-4FDA-A982-79EE819EB7F0}"/>
              </a:ext>
            </a:extLst>
          </p:cNvPr>
          <p:cNvSpPr>
            <a:spLocks noGrp="1"/>
          </p:cNvSpPr>
          <p:nvPr/>
        </p:nvSpPr>
        <p:spPr>
          <a:xfrm>
            <a:off x="868680" y="4572000"/>
            <a:ext cx="1033272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204"/>
              </a:spcAft>
              <a:buNone/>
              <a:defRPr sz="1700" b="0">
                <a:solidFill>
                  <a:srgbClr val="5B6574"/>
                </a:solidFill>
                <a:latin typeface="Malgun Gothic"/>
                <a:ea typeface="Malgun Gothic"/>
                <a:cs typeface="Malgun Gothic"/>
              </a:defRPr>
            </a:pPr>
            <a:r>
              <a:rPr sz="2400" b="1"/>
              <a:t>주목교회 가운데 흐르는 사역은 무엇입니까?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E948F81-5E6A-4AAF-99E9-620E71B26A3D}"/>
              </a:ext>
            </a:extLst>
          </p:cNvPr>
          <p:cNvSpPr>
            <a:spLocks noGrp="1"/>
          </p:cNvSpPr>
          <p:nvPr/>
        </p:nvSpPr>
        <p:spPr>
          <a:xfrm>
            <a:off x="868680" y="4992624"/>
            <a:ext cx="10332720" cy="5669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336"/>
              </a:spcAft>
              <a:buNone/>
              <a:defRPr sz="2800" b="1">
                <a:solidFill>
                  <a:srgbClr val="1F4A86"/>
                </a:solidFill>
                <a:latin typeface="Malgun Gothic"/>
                <a:ea typeface="Malgun Gothic"/>
                <a:cs typeface="Malgun Gothic"/>
              </a:defRPr>
            </a:pPr>
            <a:r>
              <a:t>모이고, 나누고, 전파합니다.</a:t>
            </a:r>
          </a:p>
        </p:txBody>
      </p:sp>
    </p:spTree>
    <p:extLst>
      <p:ext uri="{BB962C8B-B14F-4D97-AF65-F5344CB8AC3E}">
        <p14:creationId xmlns:p14="http://schemas.microsoft.com/office/powerpoint/2010/main" val="119190460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F4A8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832E824-57FC-49BA-857F-F1571A3BF2E7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1695" cy="73152"/>
          </a:xfrm>
          <a:prstGeom prst="rect">
            <a:avLst/>
          </a:prstGeom>
          <a:solidFill>
            <a:srgbClr val="C49D5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18528E0-A352-424D-892C-344D24EE2B08}"/>
              </a:ext>
            </a:extLst>
          </p:cNvPr>
          <p:cNvSpPr>
            <a:spLocks noGrp="1"/>
          </p:cNvSpPr>
          <p:nvPr/>
        </p:nvSpPr>
        <p:spPr>
          <a:xfrm>
            <a:off x="658368" y="310896"/>
            <a:ext cx="4572000" cy="274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44"/>
              </a:spcAft>
              <a:buNone/>
              <a:defRPr sz="1200" b="1">
                <a:solidFill>
                  <a:srgbClr val="C49D58"/>
                </a:solidFill>
                <a:latin typeface="Malgun Gothic"/>
                <a:ea typeface="Malgun Gothic"/>
                <a:cs typeface="Malgun Gothic"/>
              </a:defRPr>
            </a:pPr>
            <a:r>
              <a:t>축복송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5CA6A6F-2C8F-4318-818A-A095D4B9D774}"/>
              </a:ext>
            </a:extLst>
          </p:cNvPr>
          <p:cNvSpPr>
            <a:spLocks noGrp="1"/>
          </p:cNvSpPr>
          <p:nvPr/>
        </p:nvSpPr>
        <p:spPr>
          <a:xfrm>
            <a:off x="658368" y="6473952"/>
            <a:ext cx="3657600" cy="1645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96"/>
              </a:spcAft>
              <a:buNone/>
              <a:defRPr sz="800" b="1">
                <a:solidFill>
                  <a:srgbClr val="B4BAC4"/>
                </a:solidFill>
                <a:latin typeface="Malgun Gothic"/>
                <a:ea typeface="Malgun Gothic"/>
                <a:cs typeface="Malgun Gothic"/>
              </a:defRPr>
            </a:pPr>
            <a:r>
              <a:t>JUMOK COMMUNITY CHURCH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95A3F14-F758-4984-B68F-B0A58961D534}"/>
              </a:ext>
            </a:extLst>
          </p:cNvPr>
          <p:cNvSpPr>
            <a:spLocks noGrp="1"/>
          </p:cNvSpPr>
          <p:nvPr/>
        </p:nvSpPr>
        <p:spPr>
          <a:xfrm>
            <a:off x="9784080" y="6473952"/>
            <a:ext cx="1737360" cy="213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Aft>
                <a:spcPts val="96"/>
              </a:spcAft>
              <a:buNone/>
              <a:defRPr sz="800" b="0">
                <a:solidFill>
                  <a:srgbClr val="B4BAC4"/>
                </a:solidFill>
                <a:latin typeface="Malgun Gothic"/>
                <a:ea typeface="Malgun Gothic"/>
                <a:cs typeface="Malgun Gothic"/>
              </a:defRPr>
            </a:pPr>
            <a:r>
              <a:t>2026. 09. 27</a:t>
            </a:r>
          </a:p>
        </p:txBody>
      </p:sp>
      <p:pic>
        <p:nvPicPr>
          <p:cNvPr id="11" name="그림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4413" y="73152"/>
            <a:ext cx="4942867" cy="6784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861422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F4A8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8ACC494-4A57-4847-BDB9-745F98A6ECA9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1695" cy="73152"/>
          </a:xfrm>
          <a:prstGeom prst="rect">
            <a:avLst/>
          </a:prstGeom>
          <a:solidFill>
            <a:srgbClr val="C49D5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5AEA3D5-6F45-46B6-98FF-8C35E4F67498}"/>
              </a:ext>
            </a:extLst>
          </p:cNvPr>
          <p:cNvSpPr>
            <a:spLocks noGrp="1"/>
          </p:cNvSpPr>
          <p:nvPr/>
        </p:nvSpPr>
        <p:spPr>
          <a:xfrm>
            <a:off x="658368" y="310896"/>
            <a:ext cx="4572000" cy="274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44"/>
              </a:spcAft>
              <a:buNone/>
              <a:defRPr sz="1200" b="1">
                <a:solidFill>
                  <a:srgbClr val="C49D58"/>
                </a:solidFill>
                <a:latin typeface="Malgun Gothic"/>
                <a:ea typeface="Malgun Gothic"/>
                <a:cs typeface="Malgun Gothic"/>
              </a:defRPr>
            </a:pPr>
            <a:r>
              <a:t>축도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8594920-63C9-432A-9A38-E64399D107D3}"/>
              </a:ext>
            </a:extLst>
          </p:cNvPr>
          <p:cNvSpPr>
            <a:spLocks noGrp="1"/>
          </p:cNvSpPr>
          <p:nvPr/>
        </p:nvSpPr>
        <p:spPr>
          <a:xfrm>
            <a:off x="658368" y="6473952"/>
            <a:ext cx="3657600" cy="1645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96"/>
              </a:spcAft>
              <a:buNone/>
              <a:defRPr sz="800" b="1">
                <a:solidFill>
                  <a:srgbClr val="B4BAC4"/>
                </a:solidFill>
                <a:latin typeface="Malgun Gothic"/>
                <a:ea typeface="Malgun Gothic"/>
                <a:cs typeface="Malgun Gothic"/>
              </a:defRPr>
            </a:pPr>
            <a:r>
              <a:t>JUMOK COMMUNITY CHURCH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FB95151-AC31-46E8-B4D6-105C2CDB9F71}"/>
              </a:ext>
            </a:extLst>
          </p:cNvPr>
          <p:cNvSpPr>
            <a:spLocks noGrp="1"/>
          </p:cNvSpPr>
          <p:nvPr/>
        </p:nvSpPr>
        <p:spPr>
          <a:xfrm>
            <a:off x="9784080" y="6473952"/>
            <a:ext cx="1737360" cy="213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Aft>
                <a:spcPts val="96"/>
              </a:spcAft>
              <a:buNone/>
              <a:defRPr sz="800" b="0">
                <a:solidFill>
                  <a:srgbClr val="B4BAC4"/>
                </a:solidFill>
                <a:latin typeface="Malgun Gothic"/>
                <a:ea typeface="Malgun Gothic"/>
                <a:cs typeface="Malgun Gothic"/>
              </a:defRPr>
            </a:pPr>
            <a:r>
              <a:t>2026. 09. 27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5AAD5C9-7969-4D65-A89E-A3B89F641811}"/>
              </a:ext>
            </a:extLst>
          </p:cNvPr>
          <p:cNvSpPr>
            <a:spLocks noGrp="1"/>
          </p:cNvSpPr>
          <p:nvPr/>
        </p:nvSpPr>
        <p:spPr>
          <a:xfrm>
            <a:off x="731520" y="1600200"/>
            <a:ext cx="10744200" cy="123444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>
              <a:spcAft>
                <a:spcPts val="527"/>
              </a:spcAft>
              <a:buNone/>
              <a:defRPr sz="4400" b="1">
                <a:solidFill>
                  <a:srgbClr val="FFFFFF"/>
                </a:solidFill>
                <a:latin typeface="Malgun Gothic"/>
                <a:ea typeface="Malgun Gothic"/>
                <a:cs typeface="Malgun Gothic"/>
              </a:defRPr>
            </a:pPr>
            <a:r>
              <a:t>조광범 목사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ABD8344-5C07-4047-B6D0-FC61463CFE24}"/>
              </a:ext>
            </a:extLst>
          </p:cNvPr>
          <p:cNvSpPr>
            <a:spLocks noGrp="1"/>
          </p:cNvSpPr>
          <p:nvPr/>
        </p:nvSpPr>
        <p:spPr>
          <a:xfrm>
            <a:off x="5138928" y="4160520"/>
            <a:ext cx="1920240" cy="41148"/>
          </a:xfrm>
          <a:prstGeom prst="rect">
            <a:avLst/>
          </a:prstGeom>
          <a:solidFill>
            <a:srgbClr val="C49D5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3643883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F4A8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03BA765-E704-4ACF-9D61-DBFE59D1BB3E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1695" cy="73152"/>
          </a:xfrm>
          <a:prstGeom prst="rect">
            <a:avLst/>
          </a:prstGeom>
          <a:solidFill>
            <a:srgbClr val="C49D5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None/>
            </a:pPr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93ADAD-5245-4B6F-A099-210A7E56D24E}"/>
              </a:ext>
            </a:extLst>
          </p:cNvPr>
          <p:cNvSpPr>
            <a:spLocks noGrp="1"/>
          </p:cNvSpPr>
          <p:nvPr/>
        </p:nvSpPr>
        <p:spPr>
          <a:xfrm>
            <a:off x="658368" y="6473952"/>
            <a:ext cx="3657600" cy="1645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96"/>
              </a:spcAft>
              <a:buNone/>
              <a:defRPr sz="800" b="1">
                <a:solidFill>
                  <a:srgbClr val="B4BAC4"/>
                </a:solidFill>
                <a:latin typeface="Malgun Gothic"/>
                <a:ea typeface="Malgun Gothic"/>
                <a:cs typeface="Malgun Gothic"/>
              </a:defRPr>
            </a:pPr>
            <a:r>
              <a:t>JUMOK COMMUNITY CHURCH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6C75BD4-B048-4214-B38F-1973E1811F6D}"/>
              </a:ext>
            </a:extLst>
          </p:cNvPr>
          <p:cNvSpPr>
            <a:spLocks noGrp="1"/>
          </p:cNvSpPr>
          <p:nvPr/>
        </p:nvSpPr>
        <p:spPr>
          <a:xfrm>
            <a:off x="9784080" y="6473952"/>
            <a:ext cx="1737360" cy="213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Aft>
                <a:spcPts val="96"/>
              </a:spcAft>
              <a:buNone/>
              <a:defRPr sz="800" b="0">
                <a:solidFill>
                  <a:srgbClr val="B4BAC4"/>
                </a:solidFill>
                <a:latin typeface="Malgun Gothic"/>
                <a:ea typeface="Malgun Gothic"/>
                <a:cs typeface="Malgun Gothic"/>
              </a:defRPr>
            </a:pPr>
            <a:r>
              <a:t>2026. 09. 27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80B6514-4765-495D-A608-876E11D13ACD}"/>
              </a:ext>
            </a:extLst>
          </p:cNvPr>
          <p:cNvSpPr>
            <a:spLocks noGrp="1"/>
          </p:cNvSpPr>
          <p:nvPr/>
        </p:nvSpPr>
        <p:spPr>
          <a:xfrm>
            <a:off x="914400" y="1325880"/>
            <a:ext cx="10332720" cy="150876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algn="ctr">
              <a:spcAft>
                <a:spcPts val="396"/>
              </a:spcAft>
              <a:buNone/>
              <a:defRPr sz="3300" b="1">
                <a:solidFill>
                  <a:srgbClr val="FFFFFF"/>
                </a:solidFill>
                <a:latin typeface="Malgun Gothic"/>
                <a:ea typeface="Malgun Gothic"/>
                <a:cs typeface="Malgun Gothic"/>
              </a:defRPr>
            </a:pPr>
            <a:r>
              <a:t>“주 예수를 믿으라</a:t>
            </a:r>
          </a:p>
          <a:p>
            <a:pPr algn="ctr">
              <a:spcAft>
                <a:spcPts val="396"/>
              </a:spcAft>
              <a:buNone/>
              <a:defRPr sz="3300" b="1">
                <a:solidFill>
                  <a:srgbClr val="FFFFFF"/>
                </a:solidFill>
                <a:latin typeface="Malgun Gothic"/>
                <a:ea typeface="Malgun Gothic"/>
                <a:cs typeface="Malgun Gothic"/>
              </a:defRPr>
            </a:pPr>
            <a:r>
              <a:t>그리하면 너와 네 집이 구원을 받으리라.”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0649A1A-1509-44E4-B554-76981E8616EB}"/>
              </a:ext>
            </a:extLst>
          </p:cNvPr>
          <p:cNvSpPr>
            <a:spLocks noGrp="1"/>
          </p:cNvSpPr>
          <p:nvPr/>
        </p:nvSpPr>
        <p:spPr>
          <a:xfrm>
            <a:off x="914400" y="3063240"/>
            <a:ext cx="1033272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79"/>
              </a:spcAft>
              <a:buNone/>
              <a:defRPr sz="1500" b="0">
                <a:solidFill>
                  <a:srgbClr val="C49D58"/>
                </a:solidFill>
                <a:latin typeface="Malgun Gothic"/>
                <a:ea typeface="Malgun Gothic"/>
                <a:cs typeface="Malgun Gothic"/>
              </a:defRPr>
            </a:pPr>
            <a:r>
              <a:t>사도행전 16장 31절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6031717-E298-4921-BADB-40F1736B0D4F}"/>
              </a:ext>
            </a:extLst>
          </p:cNvPr>
          <p:cNvSpPr>
            <a:spLocks noGrp="1"/>
          </p:cNvSpPr>
          <p:nvPr/>
        </p:nvSpPr>
        <p:spPr>
          <a:xfrm>
            <a:off x="914400" y="3977639"/>
            <a:ext cx="10332720" cy="9144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204"/>
              </a:spcAft>
              <a:buNone/>
              <a:defRPr sz="1700" b="0">
                <a:solidFill>
                  <a:srgbClr val="DCE0E6"/>
                </a:solidFill>
                <a:latin typeface="Malgun Gothic"/>
                <a:ea typeface="Malgun Gothic"/>
                <a:cs typeface="Malgun Gothic"/>
              </a:defRPr>
            </a:pPr>
            <a:r>
              <a:t>Believe on the Lord Jesus Christ, and you will be saved,</a:t>
            </a:r>
          </a:p>
          <a:p>
            <a:pPr algn="ctr">
              <a:spcAft>
                <a:spcPts val="204"/>
              </a:spcAft>
              <a:buNone/>
              <a:defRPr sz="1700" b="0">
                <a:solidFill>
                  <a:srgbClr val="DCE0E6"/>
                </a:solidFill>
                <a:latin typeface="Malgun Gothic"/>
                <a:ea typeface="Malgun Gothic"/>
                <a:cs typeface="Malgun Gothic"/>
              </a:defRPr>
            </a:pPr>
            <a:r>
              <a:t>you and your household.  ·  Acts 16:31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594A510-5817-499F-9005-6B8C7CDCE928}"/>
              </a:ext>
            </a:extLst>
          </p:cNvPr>
          <p:cNvSpPr>
            <a:spLocks noGrp="1"/>
          </p:cNvSpPr>
          <p:nvPr/>
        </p:nvSpPr>
        <p:spPr>
          <a:xfrm>
            <a:off x="914400" y="5760720"/>
            <a:ext cx="10332720" cy="320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31"/>
              </a:spcAft>
              <a:buNone/>
              <a:defRPr sz="1100" b="1">
                <a:solidFill>
                  <a:srgbClr val="BEC6D2"/>
                </a:solidFill>
                <a:latin typeface="Malgun Gothic"/>
                <a:ea typeface="Malgun Gothic"/>
                <a:cs typeface="Malgun Gothic"/>
              </a:defRPr>
            </a:pPr>
            <a:r>
              <a:t>JUMOK BIBLE  |  JUMOK PSALM  |  JUMOK MANNA(nKF)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7E45538C-0178-4F84-B780-18C2FFA730C1}"/>
              </a:ext>
            </a:extLst>
          </p:cNvPr>
          <p:cNvSpPr>
            <a:spLocks noGrp="1"/>
          </p:cNvSpPr>
          <p:nvPr/>
        </p:nvSpPr>
        <p:spPr>
          <a:xfrm>
            <a:off x="914400" y="6105525"/>
            <a:ext cx="10332720" cy="238125"/>
          </a:xfrm>
          <a:prstGeom prst="rect">
            <a:avLst/>
          </a:prstGeom>
          <a:noFill/>
          <a:ln w="0">
            <a:noFill/>
          </a:ln>
        </p:spPr>
        <p:txBody>
          <a:bodyPr/>
          <a:lstStyle/>
          <a:p>
            <a:pPr algn="ctr">
              <a:defRPr sz="1425">
                <a:solidFill>
                  <a:srgbClr val="C6D8F0"/>
                </a:solidFill>
                <a:latin typeface="Malgun Gothic"/>
                <a:ea typeface="Malgun Gothic"/>
                <a:cs typeface="Malgun Gothic"/>
              </a:defRPr>
            </a:pPr>
            <a:r>
              <a:rPr sz="1425">
                <a:solidFill>
                  <a:srgbClr val="C6D8F0"/>
                </a:solidFill>
                <a:latin typeface="Malgun Gothic"/>
                <a:ea typeface="Malgun Gothic"/>
                <a:cs typeface="Malgun Gothic"/>
              </a:rPr>
              <a:t>https://jumokchurch.org</a:t>
            </a:r>
          </a:p>
        </p:txBody>
      </p:sp>
    </p:spTree>
    <p:extLst>
      <p:ext uri="{BB962C8B-B14F-4D97-AF65-F5344CB8AC3E}">
        <p14:creationId xmlns:p14="http://schemas.microsoft.com/office/powerpoint/2010/main" val="671840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>
          <a:solidFill>
            <a:schemeClr val="phClr">
              <a:shade val="95000"/>
              <a:satMod val="105000"/>
            </a:schemeClr>
          </a:solidFill>
          <a:prstDash val="solid"/>
        </a:ln>
        <a:ln w="25400">
          <a:solidFill>
            <a:schemeClr val="phClr"/>
          </a:solidFill>
          <a:prstDash val="solid"/>
        </a:ln>
        <a:ln w="38100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1518</Words>
  <Application>Microsoft Macintosh PowerPoint</Application>
  <DocSecurity>0</DocSecurity>
  <PresentationFormat>와이드스크린</PresentationFormat>
  <Paragraphs>252</Paragraphs>
  <Slides>23</Slides>
  <Notes>23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23</vt:i4>
      </vt:variant>
    </vt:vector>
  </HeadingPairs>
  <TitlesOfParts>
    <vt:vector size="30" baseType="lpstr">
      <vt:lpstr>HY견고딕</vt:lpstr>
      <vt:lpstr>HY목각파임B</vt:lpstr>
      <vt:lpstr>Malgun Gothic</vt:lpstr>
      <vt:lpstr>Arial</vt:lpstr>
      <vt:lpstr>Calibri</vt:lpstr>
      <vt:lpstr>Wingdings 3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</dc:title>
  <dc:creator>Walnut Exporter</dc:creator>
  <cp:lastModifiedBy>Kwangbeom Cho</cp:lastModifiedBy>
  <cp:revision>1</cp:revision>
  <dcterms:created xsi:type="dcterms:W3CDTF">2026-09-26T04:55:48Z</dcterms:created>
  <dcterms:modified xsi:type="dcterms:W3CDTF">2026-09-27T00:18:12Z</dcterms:modified>
</cp:coreProperties>
</file>