
<file path=[Content_Types].xml><?xml version="1.0" encoding="utf-8"?>
<Types xmlns="http://schemas.openxmlformats.org/package/2006/content-types">
  <Default Extension="xml" ContentType="application/vnd.openxmlformats-package.core-properties+xml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c1c87e50c8c44876" /><Relationship Type="http://schemas.openxmlformats.org/officeDocument/2006/relationships/extended-properties" Target="/docProps/app.xml" Id="Rd481c7beb4da4cc4" /><Relationship Type="http://schemas.openxmlformats.org/officeDocument/2006/relationships/officeDocument" Target="/ppt/presentation.xml" Id="R9ea84dcf8b544d0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b21891cb84694d56"/>
  </p:sldMasterIdLst>
  <p:notesMasterIdLst>
    <p:notesMasterId xmlns:r="http://schemas.openxmlformats.org/officeDocument/2006/relationships" r:id="R8622ac70827d4fe5"/>
  </p:notesMasterIdLst>
  <p:sldIdLst>
    <p:sldId xmlns:r="http://schemas.openxmlformats.org/officeDocument/2006/relationships" id="256" r:id="Refed87e642b04411"/>
    <p:sldId xmlns:r="http://schemas.openxmlformats.org/officeDocument/2006/relationships" id="257" r:id="R94ec1575df36432d"/>
    <p:sldId xmlns:r="http://schemas.openxmlformats.org/officeDocument/2006/relationships" id="258" r:id="Re5d374fdbcbc49af"/>
    <p:sldId xmlns:r="http://schemas.openxmlformats.org/officeDocument/2006/relationships" id="259" r:id="Rdb8aa580cd52401d"/>
    <p:sldId xmlns:r="http://schemas.openxmlformats.org/officeDocument/2006/relationships" id="260" r:id="Ra3c5deb6c4ca46a9"/>
    <p:sldId xmlns:r="http://schemas.openxmlformats.org/officeDocument/2006/relationships" id="261" r:id="Radc25c74d3dd4f7d"/>
    <p:sldId xmlns:r="http://schemas.openxmlformats.org/officeDocument/2006/relationships" id="262" r:id="R80f41be3334c4fe8"/>
    <p:sldId xmlns:r="http://schemas.openxmlformats.org/officeDocument/2006/relationships" id="263" r:id="R903ede924c344ec7"/>
    <p:sldId xmlns:r="http://schemas.openxmlformats.org/officeDocument/2006/relationships" id="264" r:id="R87ad484ae4fe4952"/>
    <p:sldId xmlns:r="http://schemas.openxmlformats.org/officeDocument/2006/relationships" id="265" r:id="Rd88224b26ce640b8"/>
    <p:sldId xmlns:r="http://schemas.openxmlformats.org/officeDocument/2006/relationships" id="266" r:id="R03ac61921b65491d"/>
    <p:sldId xmlns:r="http://schemas.openxmlformats.org/officeDocument/2006/relationships" id="267" r:id="Redc2cd8671e04329"/>
    <p:sldId xmlns:r="http://schemas.openxmlformats.org/officeDocument/2006/relationships" id="268" r:id="R85429f9474564633"/>
    <p:sldId xmlns:r="http://schemas.openxmlformats.org/officeDocument/2006/relationships" id="269" r:id="Rce2c7220bdc144d6"/>
    <p:sldId xmlns:r="http://schemas.openxmlformats.org/officeDocument/2006/relationships" id="270" r:id="R9a1cec1e70ac4461"/>
    <p:sldId xmlns:r="http://schemas.openxmlformats.org/officeDocument/2006/relationships" id="271" r:id="R81c50074faa747a7"/>
    <p:sldId xmlns:r="http://schemas.openxmlformats.org/officeDocument/2006/relationships" id="272" r:id="Rfddba6110d2f4d75"/>
    <p:sldId xmlns:r="http://schemas.openxmlformats.org/officeDocument/2006/relationships" id="273" r:id="R31e159a14c6e4cdd"/>
    <p:sldId xmlns:r="http://schemas.openxmlformats.org/officeDocument/2006/relationships" id="274" r:id="R3ae18aa3f4cc436f"/>
    <p:sldId xmlns:r="http://schemas.openxmlformats.org/officeDocument/2006/relationships" id="275" r:id="R8a5a52268fb34ba6"/>
    <p:sldId xmlns:r="http://schemas.openxmlformats.org/officeDocument/2006/relationships" id="276" r:id="Reb9645d4caef4b8b"/>
    <p:sldId xmlns:r="http://schemas.openxmlformats.org/officeDocument/2006/relationships" id="277" r:id="R8b254d19c1124ee5"/>
    <p:sldId xmlns:r="http://schemas.openxmlformats.org/officeDocument/2006/relationships" id="278" r:id="Rc855d54e23ae47d6"/>
    <p:sldId xmlns:r="http://schemas.openxmlformats.org/officeDocument/2006/relationships" id="279" r:id="R983d4739b79c44de"/>
    <p:sldId xmlns:r="http://schemas.openxmlformats.org/officeDocument/2006/relationships" id="280" r:id="Rca34968f901e40f0"/>
    <p:sldId xmlns:r="http://schemas.openxmlformats.org/officeDocument/2006/relationships" id="281" r:id="Rd4478732100544b3"/>
    <p:sldId xmlns:r="http://schemas.openxmlformats.org/officeDocument/2006/relationships" id="282" r:id="Rf521e3e3b9f948de"/>
    <p:sldId xmlns:r="http://schemas.openxmlformats.org/officeDocument/2006/relationships" id="283" r:id="R3e65ce3a83764554"/>
    <p:sldId xmlns:r="http://schemas.openxmlformats.org/officeDocument/2006/relationships" id="284" r:id="R2d01daed7eab451b"/>
    <p:sldId xmlns:r="http://schemas.openxmlformats.org/officeDocument/2006/relationships" id="285" r:id="R45e683eae2bd41d2"/>
    <p:sldId xmlns:r="http://schemas.openxmlformats.org/officeDocument/2006/relationships" id="286" r:id="R1dc56df40bf241db"/>
    <p:sldId xmlns:r="http://schemas.openxmlformats.org/officeDocument/2006/relationships" id="287" r:id="R7c50cde972244a3a"/>
    <p:sldId xmlns:r="http://schemas.openxmlformats.org/officeDocument/2006/relationships" id="288" r:id="Rae45f6bec8e24a7f"/>
    <p:sldId xmlns:r="http://schemas.openxmlformats.org/officeDocument/2006/relationships" id="289" r:id="R810be8283a664ab7"/>
    <p:sldId xmlns:r="http://schemas.openxmlformats.org/officeDocument/2006/relationships" id="290" r:id="Rd89a0703622a444a"/>
    <p:sldId xmlns:r="http://schemas.openxmlformats.org/officeDocument/2006/relationships" id="291" r:id="R6679e55d62394543"/>
    <p:sldId xmlns:r="http://schemas.openxmlformats.org/officeDocument/2006/relationships" id="292" r:id="R5b76172b0b2c452e"/>
    <p:sldId xmlns:r="http://schemas.openxmlformats.org/officeDocument/2006/relationships" id="293" r:id="R9e85450bf8d34ac9"/>
    <p:sldId xmlns:r="http://schemas.openxmlformats.org/officeDocument/2006/relationships" id="294" r:id="Rd3b20368315e4049"/>
    <p:sldId xmlns:r="http://schemas.openxmlformats.org/officeDocument/2006/relationships" id="295" r:id="Rf4a3a3a451894dfa"/>
    <p:sldId xmlns:r="http://schemas.openxmlformats.org/officeDocument/2006/relationships" id="296" r:id="Rb6b55eaffab249c4"/>
    <p:sldId xmlns:r="http://schemas.openxmlformats.org/officeDocument/2006/relationships" id="297" r:id="R07b5b99ba9bd4842"/>
    <p:sldId xmlns:r="http://schemas.openxmlformats.org/officeDocument/2006/relationships" id="298" r:id="Ra4dc9a04b9ec4691"/>
    <p:sldId xmlns:r="http://schemas.openxmlformats.org/officeDocument/2006/relationships" id="299" r:id="Rdadd452981764466"/>
    <p:sldId xmlns:r="http://schemas.openxmlformats.org/officeDocument/2006/relationships" id="300" r:id="Rf67a8cf7f687456a"/>
    <p:sldId xmlns:r="http://schemas.openxmlformats.org/officeDocument/2006/relationships" id="301" r:id="R71615a3c17eb4916"/>
    <p:sldId xmlns:r="http://schemas.openxmlformats.org/officeDocument/2006/relationships" id="302" r:id="R4f530c7b48aa4d63"/>
    <p:sldId xmlns:r="http://schemas.openxmlformats.org/officeDocument/2006/relationships" id="303" r:id="R2231551d9d8d499e"/>
    <p:sldId xmlns:r="http://schemas.openxmlformats.org/officeDocument/2006/relationships" id="304" r:id="Rfe56495fc0c84fb2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78444cf6f81445d2" /><Relationship Type="http://schemas.openxmlformats.org/officeDocument/2006/relationships/slideMaster" Target="/ppt/slideMasters/slideMaster1.xml" Id="Rb21891cb84694d56" /><Relationship Type="http://schemas.openxmlformats.org/officeDocument/2006/relationships/notesMaster" Target="/ppt/notesMasters/notesMaster1.xml" Id="R8622ac70827d4fe5" /><Relationship Type="http://schemas.openxmlformats.org/officeDocument/2006/relationships/presProps" Target="/ppt/presProps.xml" Id="Re192f045cd314c43" /><Relationship Type="http://schemas.openxmlformats.org/officeDocument/2006/relationships/tableStyles" Target="/ppt/tableStyles.xml" Id="Ra1ba6bdb159e4425" /><Relationship Type="http://schemas.openxmlformats.org/officeDocument/2006/relationships/slide" Target="/ppt/slides/slide1.xml" Id="Refed87e642b04411" /><Relationship Type="http://schemas.openxmlformats.org/officeDocument/2006/relationships/slide" Target="/ppt/slides/slide2.xml" Id="R94ec1575df36432d" /><Relationship Type="http://schemas.openxmlformats.org/officeDocument/2006/relationships/slide" Target="/ppt/slides/slide3.xml" Id="Re5d374fdbcbc49af" /><Relationship Type="http://schemas.openxmlformats.org/officeDocument/2006/relationships/slide" Target="/ppt/slides/slide4.xml" Id="Rdb8aa580cd52401d" /><Relationship Type="http://schemas.openxmlformats.org/officeDocument/2006/relationships/slide" Target="/ppt/slides/slide5.xml" Id="Ra3c5deb6c4ca46a9" /><Relationship Type="http://schemas.openxmlformats.org/officeDocument/2006/relationships/slide" Target="/ppt/slides/slide6.xml" Id="Radc25c74d3dd4f7d" /><Relationship Type="http://schemas.openxmlformats.org/officeDocument/2006/relationships/slide" Target="/ppt/slides/slide7.xml" Id="R80f41be3334c4fe8" /><Relationship Type="http://schemas.openxmlformats.org/officeDocument/2006/relationships/slide" Target="/ppt/slides/slide8.xml" Id="R903ede924c344ec7" /><Relationship Type="http://schemas.openxmlformats.org/officeDocument/2006/relationships/slide" Target="/ppt/slides/slide9.xml" Id="R87ad484ae4fe4952" /><Relationship Type="http://schemas.openxmlformats.org/officeDocument/2006/relationships/slide" Target="/ppt/slides/slide10.xml" Id="Rd88224b26ce640b8" /><Relationship Type="http://schemas.openxmlformats.org/officeDocument/2006/relationships/slide" Target="/ppt/slides/slide11.xml" Id="R03ac61921b65491d" /><Relationship Type="http://schemas.openxmlformats.org/officeDocument/2006/relationships/slide" Target="/ppt/slides/slide12.xml" Id="Redc2cd8671e04329" /><Relationship Type="http://schemas.openxmlformats.org/officeDocument/2006/relationships/slide" Target="/ppt/slides/slide13.xml" Id="R85429f9474564633" /><Relationship Type="http://schemas.openxmlformats.org/officeDocument/2006/relationships/slide" Target="/ppt/slides/slide14.xml" Id="Rce2c7220bdc144d6" /><Relationship Type="http://schemas.openxmlformats.org/officeDocument/2006/relationships/slide" Target="/ppt/slides/slide15.xml" Id="R9a1cec1e70ac4461" /><Relationship Type="http://schemas.openxmlformats.org/officeDocument/2006/relationships/slide" Target="/ppt/slides/slide16.xml" Id="R81c50074faa747a7" /><Relationship Type="http://schemas.openxmlformats.org/officeDocument/2006/relationships/slide" Target="/ppt/slides/slide17.xml" Id="Rfddba6110d2f4d75" /><Relationship Type="http://schemas.openxmlformats.org/officeDocument/2006/relationships/slide" Target="/ppt/slides/slide18.xml" Id="R31e159a14c6e4cdd" /><Relationship Type="http://schemas.openxmlformats.org/officeDocument/2006/relationships/slide" Target="/ppt/slides/slide19.xml" Id="R3ae18aa3f4cc436f" /><Relationship Type="http://schemas.openxmlformats.org/officeDocument/2006/relationships/slide" Target="/ppt/slides/slide20.xml" Id="R8a5a52268fb34ba6" /><Relationship Type="http://schemas.openxmlformats.org/officeDocument/2006/relationships/slide" Target="/ppt/slides/slide21.xml" Id="Reb9645d4caef4b8b" /><Relationship Type="http://schemas.openxmlformats.org/officeDocument/2006/relationships/slide" Target="/ppt/slides/slide22.xml" Id="R8b254d19c1124ee5" /><Relationship Type="http://schemas.openxmlformats.org/officeDocument/2006/relationships/slide" Target="/ppt/slides/slide23.xml" Id="Rc855d54e23ae47d6" /><Relationship Type="http://schemas.openxmlformats.org/officeDocument/2006/relationships/slide" Target="/ppt/slides/slide24.xml" Id="R983d4739b79c44de" /><Relationship Type="http://schemas.openxmlformats.org/officeDocument/2006/relationships/slide" Target="/ppt/slides/slide25.xml" Id="Rca34968f901e40f0" /><Relationship Type="http://schemas.openxmlformats.org/officeDocument/2006/relationships/slide" Target="/ppt/slides/slide26.xml" Id="Rd4478732100544b3" /><Relationship Type="http://schemas.openxmlformats.org/officeDocument/2006/relationships/slide" Target="/ppt/slides/slide27.xml" Id="Rf521e3e3b9f948de" /><Relationship Type="http://schemas.openxmlformats.org/officeDocument/2006/relationships/slide" Target="/ppt/slides/slide28.xml" Id="R3e65ce3a83764554" /><Relationship Type="http://schemas.openxmlformats.org/officeDocument/2006/relationships/slide" Target="/ppt/slides/slide29.xml" Id="R2d01daed7eab451b" /><Relationship Type="http://schemas.openxmlformats.org/officeDocument/2006/relationships/slide" Target="/ppt/slides/slide30.xml" Id="R45e683eae2bd41d2" /><Relationship Type="http://schemas.openxmlformats.org/officeDocument/2006/relationships/slide" Target="/ppt/slides/slide31.xml" Id="R1dc56df40bf241db" /><Relationship Type="http://schemas.openxmlformats.org/officeDocument/2006/relationships/slide" Target="/ppt/slides/slide32.xml" Id="R7c50cde972244a3a" /><Relationship Type="http://schemas.openxmlformats.org/officeDocument/2006/relationships/slide" Target="/ppt/slides/slide33.xml" Id="Rae45f6bec8e24a7f" /><Relationship Type="http://schemas.openxmlformats.org/officeDocument/2006/relationships/slide" Target="/ppt/slides/slide34.xml" Id="R810be8283a664ab7" /><Relationship Type="http://schemas.openxmlformats.org/officeDocument/2006/relationships/slide" Target="/ppt/slides/slide35.xml" Id="Rd89a0703622a444a" /><Relationship Type="http://schemas.openxmlformats.org/officeDocument/2006/relationships/slide" Target="/ppt/slides/slide36.xml" Id="R6679e55d62394543" /><Relationship Type="http://schemas.openxmlformats.org/officeDocument/2006/relationships/slide" Target="/ppt/slides/slide37.xml" Id="R5b76172b0b2c452e" /><Relationship Type="http://schemas.openxmlformats.org/officeDocument/2006/relationships/slide" Target="/ppt/slides/slide38.xml" Id="R9e85450bf8d34ac9" /><Relationship Type="http://schemas.openxmlformats.org/officeDocument/2006/relationships/slide" Target="/ppt/slides/slide39.xml" Id="Rd3b20368315e4049" /><Relationship Type="http://schemas.openxmlformats.org/officeDocument/2006/relationships/slide" Target="/ppt/slides/slide40.xml" Id="Rf4a3a3a451894dfa" /><Relationship Type="http://schemas.openxmlformats.org/officeDocument/2006/relationships/slide" Target="/ppt/slides/slide41.xml" Id="Rb6b55eaffab249c4" /><Relationship Type="http://schemas.openxmlformats.org/officeDocument/2006/relationships/slide" Target="/ppt/slides/slide42.xml" Id="R07b5b99ba9bd4842" /><Relationship Type="http://schemas.openxmlformats.org/officeDocument/2006/relationships/slide" Target="/ppt/slides/slide43.xml" Id="Ra4dc9a04b9ec4691" /><Relationship Type="http://schemas.openxmlformats.org/officeDocument/2006/relationships/slide" Target="/ppt/slides/slide44.xml" Id="Rdadd452981764466" /><Relationship Type="http://schemas.openxmlformats.org/officeDocument/2006/relationships/slide" Target="/ppt/slides/slide45.xml" Id="Rf67a8cf7f687456a" /><Relationship Type="http://schemas.openxmlformats.org/officeDocument/2006/relationships/slide" Target="/ppt/slides/slide46.xml" Id="R71615a3c17eb4916" /><Relationship Type="http://schemas.openxmlformats.org/officeDocument/2006/relationships/slide" Target="/ppt/slides/slide47.xml" Id="R4f530c7b48aa4d63" /><Relationship Type="http://schemas.openxmlformats.org/officeDocument/2006/relationships/slide" Target="/ppt/slides/slide48.xml" Id="R2231551d9d8d499e" /><Relationship Type="http://schemas.openxmlformats.org/officeDocument/2006/relationships/slide" Target="/ppt/slides/slide49.xml" Id="Rfe56495fc0c84fb2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9e4229b8f99a42d9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7d0c0d4761d84819" /><Relationship Type="http://schemas.openxmlformats.org/officeDocument/2006/relationships/notesMaster" Target="/ppt/notesMasters/notesMaster1.xml" Id="R55a4e6c3dfae461e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c913128302fe4b5a" /><Relationship Type="http://schemas.openxmlformats.org/officeDocument/2006/relationships/notesMaster" Target="/ppt/notesMasters/notesMaster1.xml" Id="R7e01166f2e9a4bb0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3ed1af957444076" /><Relationship Type="http://schemas.openxmlformats.org/officeDocument/2006/relationships/notesMaster" Target="/ppt/notesMasters/notesMaster1.xml" Id="Rb1272de533d34349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b3d3921bd66c4167" /><Relationship Type="http://schemas.openxmlformats.org/officeDocument/2006/relationships/notesMaster" Target="/ppt/notesMasters/notesMaster1.xml" Id="Rbe42886279a64f35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94ce9e4077784074" /><Relationship Type="http://schemas.openxmlformats.org/officeDocument/2006/relationships/notesMaster" Target="/ppt/notesMasters/notesMaster1.xml" Id="R456639fecc3b430b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5b823afbd8374f09" /><Relationship Type="http://schemas.openxmlformats.org/officeDocument/2006/relationships/notesMaster" Target="/ppt/notesMasters/notesMaster1.xml" Id="R5ad81da5c1084ebb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488945677a744265" /><Relationship Type="http://schemas.openxmlformats.org/officeDocument/2006/relationships/notesMaster" Target="/ppt/notesMasters/notesMaster1.xml" Id="Rb0694fb769964b4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6c102d927eb64494" /><Relationship Type="http://schemas.openxmlformats.org/officeDocument/2006/relationships/notesMaster" Target="/ppt/notesMasters/notesMaster1.xml" Id="Rb188d0a556324e7d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de910a367e724dbc" /><Relationship Type="http://schemas.openxmlformats.org/officeDocument/2006/relationships/notesMaster" Target="/ppt/notesMasters/notesMaster1.xml" Id="Rad00fa6884ec44a4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ca04e0d836494344" /><Relationship Type="http://schemas.openxmlformats.org/officeDocument/2006/relationships/notesMaster" Target="/ppt/notesMasters/notesMaster1.xml" Id="R2dd2880567e14156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3d8eda9c641b44ec" /><Relationship Type="http://schemas.openxmlformats.org/officeDocument/2006/relationships/notesMaster" Target="/ppt/notesMasters/notesMaster1.xml" Id="R5815756f4f4042d7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3b6ea2495d4c47ff" /><Relationship Type="http://schemas.openxmlformats.org/officeDocument/2006/relationships/notesMaster" Target="/ppt/notesMasters/notesMaster1.xml" Id="R9455bb4f24314424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083a1cff98e74060" /><Relationship Type="http://schemas.openxmlformats.org/officeDocument/2006/relationships/notesMaster" Target="/ppt/notesMasters/notesMaster1.xml" Id="R5ded9b7da0274d89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2882beef1c724236" /><Relationship Type="http://schemas.openxmlformats.org/officeDocument/2006/relationships/notesMaster" Target="/ppt/notesMasters/notesMaster1.xml" Id="R9c223180e43c4bc2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91efcf0001a2461e" /><Relationship Type="http://schemas.openxmlformats.org/officeDocument/2006/relationships/notesMaster" Target="/ppt/notesMasters/notesMaster1.xml" Id="R36e3f43adb934516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7e4a4c39140046fe" /><Relationship Type="http://schemas.openxmlformats.org/officeDocument/2006/relationships/notesMaster" Target="/ppt/notesMasters/notesMaster1.xml" Id="R29ca660b280a4109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547258a167064a92" /><Relationship Type="http://schemas.openxmlformats.org/officeDocument/2006/relationships/notesMaster" Target="/ppt/notesMasters/notesMaster1.xml" Id="Rec1e8175240e4e5c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14f2fb8b8cfb4a76" /><Relationship Type="http://schemas.openxmlformats.org/officeDocument/2006/relationships/notesMaster" Target="/ppt/notesMasters/notesMaster1.xml" Id="R6a6cc307ca6a4518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00b1d49953884f70" /><Relationship Type="http://schemas.openxmlformats.org/officeDocument/2006/relationships/notesMaster" Target="/ppt/notesMasters/notesMaster1.xml" Id="R543a0dc2a7844716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899576ece5e24e86" /><Relationship Type="http://schemas.openxmlformats.org/officeDocument/2006/relationships/notesMaster" Target="/ppt/notesMasters/notesMaster1.xml" Id="Rcbb5d03170354680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35336c5b768d4edd" /><Relationship Type="http://schemas.openxmlformats.org/officeDocument/2006/relationships/notesMaster" Target="/ppt/notesMasters/notesMaster1.xml" Id="R70a1390c71184d53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e9ff1156d52849ae" /><Relationship Type="http://schemas.openxmlformats.org/officeDocument/2006/relationships/notesMaster" Target="/ppt/notesMasters/notesMaster1.xml" Id="R63a90b12adc74f24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c0e321dddcfb419e" /><Relationship Type="http://schemas.openxmlformats.org/officeDocument/2006/relationships/notesMaster" Target="/ppt/notesMasters/notesMaster1.xml" Id="R28ef8d1f7a864387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329cf434e5ba4a3d" /><Relationship Type="http://schemas.openxmlformats.org/officeDocument/2006/relationships/notesMaster" Target="/ppt/notesMasters/notesMaster1.xml" Id="Rfac97cf9bd5d438a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c088729a7d5f4dbb" /><Relationship Type="http://schemas.openxmlformats.org/officeDocument/2006/relationships/notesMaster" Target="/ppt/notesMasters/notesMaster1.xml" Id="Rb0aee822734b4599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ac19790681f5429f" /><Relationship Type="http://schemas.openxmlformats.org/officeDocument/2006/relationships/notesMaster" Target="/ppt/notesMasters/notesMaster1.xml" Id="R9ca169422dfe45fb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5f2656a324794000" /><Relationship Type="http://schemas.openxmlformats.org/officeDocument/2006/relationships/notesMaster" Target="/ppt/notesMasters/notesMaster1.xml" Id="R3df58b7546a84544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7d839df819f041d7" /><Relationship Type="http://schemas.openxmlformats.org/officeDocument/2006/relationships/notesMaster" Target="/ppt/notesMasters/notesMaster1.xml" Id="Ra7727e2d8dbd45df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ad4246c52b91491a" /><Relationship Type="http://schemas.openxmlformats.org/officeDocument/2006/relationships/notesMaster" Target="/ppt/notesMasters/notesMaster1.xml" Id="Rd1055d6ff1a84efe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2190da215bcc4d9f" /><Relationship Type="http://schemas.openxmlformats.org/officeDocument/2006/relationships/notesMaster" Target="/ppt/notesMasters/notesMaster1.xml" Id="R28511270cc4c4101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576032b34c224da7" /><Relationship Type="http://schemas.openxmlformats.org/officeDocument/2006/relationships/notesMaster" Target="/ppt/notesMasters/notesMaster1.xml" Id="Rce8510e7013e4ab6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00abc6e33140400d" /><Relationship Type="http://schemas.openxmlformats.org/officeDocument/2006/relationships/notesMaster" Target="/ppt/notesMasters/notesMaster1.xml" Id="R45b94a4557524ec6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68be3ee2e6ea4c11" /><Relationship Type="http://schemas.openxmlformats.org/officeDocument/2006/relationships/notesMaster" Target="/ppt/notesMasters/notesMaster1.xml" Id="R035fce84f40f4179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5bd0c32db34a4f73" /><Relationship Type="http://schemas.openxmlformats.org/officeDocument/2006/relationships/notesMaster" Target="/ppt/notesMasters/notesMaster1.xml" Id="R298845435019495c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eb238beaaae54675" /><Relationship Type="http://schemas.openxmlformats.org/officeDocument/2006/relationships/notesMaster" Target="/ppt/notesMasters/notesMaster1.xml" Id="Rfbfeaec69bce421f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6c516ae3893048c9" /><Relationship Type="http://schemas.openxmlformats.org/officeDocument/2006/relationships/notesMaster" Target="/ppt/notesMasters/notesMaster1.xml" Id="Rfe0053c14d93466f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6f436741c00d4825" /><Relationship Type="http://schemas.openxmlformats.org/officeDocument/2006/relationships/notesMaster" Target="/ppt/notesMasters/notesMaster1.xml" Id="R20e87b924eb643e5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131a290bf4e341d8" /><Relationship Type="http://schemas.openxmlformats.org/officeDocument/2006/relationships/notesMaster" Target="/ppt/notesMasters/notesMaster1.xml" Id="R59ceeee5c769459b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4765c8d0fcfd4a18" /><Relationship Type="http://schemas.openxmlformats.org/officeDocument/2006/relationships/notesMaster" Target="/ppt/notesMasters/notesMaster1.xml" Id="R98e5fc6b995a4f1f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1dd6f8641ea242c4" /><Relationship Type="http://schemas.openxmlformats.org/officeDocument/2006/relationships/notesMaster" Target="/ppt/notesMasters/notesMaster1.xml" Id="Ra549d8b854894eb8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4af6e0d7897c418b" /><Relationship Type="http://schemas.openxmlformats.org/officeDocument/2006/relationships/notesMaster" Target="/ppt/notesMasters/notesMaster1.xml" Id="Rd43d309584124a21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bc1540dda87540cd" /><Relationship Type="http://schemas.openxmlformats.org/officeDocument/2006/relationships/notesMaster" Target="/ppt/notesMasters/notesMaster1.xml" Id="Ra482cdaf66384bda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8db156312bb54339" /><Relationship Type="http://schemas.openxmlformats.org/officeDocument/2006/relationships/notesMaster" Target="/ppt/notesMasters/notesMaster1.xml" Id="Rcf2b7e28f0284480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a81f3b2cd2c04458" /><Relationship Type="http://schemas.openxmlformats.org/officeDocument/2006/relationships/notesMaster" Target="/ppt/notesMasters/notesMaster1.xml" Id="Rc11827951286469a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85b59fb531464def" /><Relationship Type="http://schemas.openxmlformats.org/officeDocument/2006/relationships/notesMaster" Target="/ppt/notesMasters/notesMaster1.xml" Id="Rccdf245855c94ec4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ecad60a2d1af4e76" /><Relationship Type="http://schemas.openxmlformats.org/officeDocument/2006/relationships/notesMaster" Target="/ppt/notesMasters/notesMaster1.xml" Id="R40a33eb2f9534168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bd752c4433354c11" /><Relationship Type="http://schemas.openxmlformats.org/officeDocument/2006/relationships/notesMaster" Target="/ppt/notesMasters/notesMaster1.xml" Id="Rc3b560c0c03940bf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0b0f2da0c2fd4ee8" /><Relationship Type="http://schemas.openxmlformats.org/officeDocument/2006/relationships/notesMaster" Target="/ppt/notesMasters/notesMaster1.xml" Id="R31cf73b0d00e4ce2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de389c21e8c1494c" /><Relationship Type="http://schemas.openxmlformats.org/officeDocument/2006/relationships/notesMaster" Target="/ppt/notesMasters/notesMaster1.xml" Id="R7916af66d2d04168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말씀으로 거듭난 삶</a:t>
            </a:r>
          </a:p>
          <a:p xmlns:a="http://schemas.openxmlformats.org/drawingml/2006/main">
            <a:r>
              <a:t>본문: 베드로전서 1장 13–25절</a:t>
            </a:r>
          </a:p>
          <a:p xmlns:a="http://schemas.openxmlformats.org/drawingml/2006/main">
            <a:r>
              <a:t>13   그러므로 너희 마음의 허리를 동이고 근신하여 예수 그리스도께서 나타나실 때에 너희에게 가져다 주실 은혜를 온전히 바랄지어다</a:t>
            </a:r>
          </a:p>
          <a:p xmlns:a="http://schemas.openxmlformats.org/drawingml/2006/main">
            <a:r>
              <a:t>14   너희가 순종하는 자식처럼 전에 알지 못할 때에 따르던 너희 사욕을 본받지 말고</a:t>
            </a:r>
          </a:p>
          <a:p xmlns:a="http://schemas.openxmlformats.org/drawingml/2006/main">
            <a:r>
              <a:t>15   오직 너희를 부르신 거룩한 이처럼 너희도 모든 행실에 거룩한 자가 되라</a:t>
            </a:r>
          </a:p>
          <a:p xmlns:a="http://schemas.openxmlformats.org/drawingml/2006/main">
            <a:r>
              <a:t>16   기록되었으되 ㄱ)내가 거룩하니 너희도 거룩할지어다 하셨느니라</a:t>
            </a:r>
          </a:p>
          <a:p xmlns:a="http://schemas.openxmlformats.org/drawingml/2006/main">
            <a:r>
              <a:t>17   외모로 보시지 않고 각 사람의 행위대로 심판하시는 이를 너희가 아버지라 부른즉 너희가 나그네로 있을 때를 두려움으로 지내라</a:t>
            </a:r>
          </a:p>
          <a:p xmlns:a="http://schemas.openxmlformats.org/drawingml/2006/main">
            <a:r>
              <a:t>18   너희가 알거니와 너희 조상이 물려 준 헛된 행실에서 대속함을 받은 것은 은이나 금 같이 1)없어질 것으로 된 것이 아니요</a:t>
            </a:r>
          </a:p>
          <a:p xmlns:a="http://schemas.openxmlformats.org/drawingml/2006/main">
            <a:r>
              <a:t>19   오직 흠 없고 점 없는 어린 양 같은 그리스도의 보배로운 피로 된 것이니라</a:t>
            </a:r>
          </a:p>
          <a:p xmlns:a="http://schemas.openxmlformats.org/drawingml/2006/main">
            <a:r>
              <a:t>20   그는 창세 전부터 미리 알린 바 되신 이나 이 말세에 너희를 위하여 나타내신 바 되었으니</a:t>
            </a:r>
          </a:p>
          <a:p xmlns:a="http://schemas.openxmlformats.org/drawingml/2006/main">
            <a:r>
              <a:t>21   너희는 그를 죽은 자 가운데서 살리시고 영광을 주신 하나님을 그리스도로 말미암아 믿는 자니 너희 믿음과 소망이 하나님께 있게 하셨느니라</a:t>
            </a:r>
          </a:p>
          <a:p xmlns:a="http://schemas.openxmlformats.org/drawingml/2006/main">
            <a:r>
              <a:t>22   너희가 진리를 순종함으로 너희 영혼을 깨끗하게 하여 거짓이 없이 형제를 사랑하기에 이르렀으니 마음으로 뜨겁게 서로 사랑하라</a:t>
            </a:r>
          </a:p>
          <a:p xmlns:a="http://schemas.openxmlformats.org/drawingml/2006/main">
            <a:r>
              <a:t>23   너희가 거듭난 것은 썩어질 씨로 된 것이 아니요 썩지 아니할 씨로 된 것이니 살아 있고 항상 있는 하나님의 말씀으로 되었느니라</a:t>
            </a:r>
          </a:p>
          <a:p xmlns:a="http://schemas.openxmlformats.org/drawingml/2006/main">
            <a:r>
              <a:t>24   그러므로 ㄴ)모든 육체는 풀과 같고 그 모든 영광은 풀의 꽃과 같으니 풀은 마르고 꽃은 떨어지되</a:t>
            </a:r>
          </a:p>
          <a:p xmlns:a="http://schemas.openxmlformats.org/drawingml/2006/main">
            <a:r>
              <a:t>25   오직 주의 말씀은 세세토록 있도다 하였으니 너희에게 전한 복음이 곧 이 말씀이니라</a:t>
            </a:r>
          </a:p>
          <a:p xmlns:a="http://schemas.openxmlformats.org/drawingml/2006/main">
            <a:r>
              <a:t>핵심 말씀</a:t>
            </a:r>
          </a:p>
          <a:p xmlns:a="http://schemas.openxmlformats.org/drawingml/2006/main">
            <a:r>
              <a:t>“너희가 거듭난 것은 썩어질 씨로 된 것이 아니요 썩지 아니할 씨로 된 것이니 살아 있고 항상 있는 하나님의 말씀으로 되었느니라.”</a:t>
            </a:r>
          </a:p>
          <a:p xmlns:a="http://schemas.openxmlformats.org/drawingml/2006/main">
            <a:r>
              <a:t>베드로전서 1장 23절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말씀 열기&gt;</a:t>
            </a:r>
          </a:p>
          <a:p xmlns:a="http://schemas.openxmlformats.org/drawingml/2006/main">
            <a:r>
              <a:t>그리스도인은 거듭난 자들이다.</a:t>
            </a:r>
          </a:p>
          <a:p xmlns:a="http://schemas.openxmlformats.org/drawingml/2006/main">
            <a:r>
              <a:t>거듭남은 이전의 사람이 조금 더 좋아지는 것이 아니다.</a:t>
            </a:r>
          </a:p>
          <a:p xmlns:a="http://schemas.openxmlformats.org/drawingml/2006/main">
            <a:r>
              <a:t>죄와 사망 가운데 있던 사람이 예수 그리스도 안에서 새로운 생명을 얻어 하나님의 자녀로 다시 태어나는 것이다.</a:t>
            </a:r>
          </a:p>
          <a:p xmlns:a="http://schemas.openxmlformats.org/drawingml/2006/main">
            <a:r>
              <a:t>오늘 본문은 거듭난 그리스도인이 누구이며, 어떻게 살아야 하는지를 분명하게 보여 준다.</a:t>
            </a:r>
          </a:p>
          <a:p xmlns:a="http://schemas.openxmlformats.org/drawingml/2006/main">
            <a:r>
              <a:t>물과 성령으로 거듭남</a:t>
            </a:r>
          </a:p>
          <a:p xmlns:a="http://schemas.openxmlformats.org/drawingml/2006/main">
            <a:r>
              <a:t>→ 하나님의 자녀로 다시 태어남</a:t>
            </a:r>
          </a:p>
          <a:p xmlns:a="http://schemas.openxmlformats.org/drawingml/2006/main">
            <a:r>
              <a:t>→ 살아 있는 말씀으로 거듭남</a:t>
            </a:r>
          </a:p>
          <a:p xmlns:a="http://schemas.openxmlformats.org/drawingml/2006/main">
            <a:r>
              <a:t>→ 성령의 인도하심을 따라 말씀 가운데 삶</a:t>
            </a:r>
          </a:p>
          <a:p xmlns:a="http://schemas.openxmlformats.org/drawingml/2006/main">
            <a:r>
              <a:t>→ 말씀에 순종함</a:t>
            </a:r>
          </a:p>
          <a:p xmlns:a="http://schemas.openxmlformats.org/drawingml/2006/main">
            <a:r>
              <a:t>→ 거룩함</a:t>
            </a:r>
          </a:p>
          <a:p xmlns:a="http://schemas.openxmlformats.org/drawingml/2006/main">
            <a:r>
              <a:t>→ 서로 뜨겁게 사랑함</a:t>
            </a:r>
          </a:p>
          <a:p xmlns:a="http://schemas.openxmlformats.org/drawingml/2006/main">
            <a:r>
              <a:t>1. 그리스도인은 물과 성령으로 거듭난 사람들이다.</a:t>
            </a:r>
          </a:p>
          <a:p xmlns:a="http://schemas.openxmlformats.org/drawingml/2006/main">
            <a:r>
              <a:t>요한복음 3장 5절</a:t>
            </a:r>
          </a:p>
          <a:p xmlns:a="http://schemas.openxmlformats.org/drawingml/2006/main">
            <a:r>
              <a:t>“사람이 물과 성령으로 나지 아니하면 하나님의 나라에 들어갈 수 없느니라.”</a:t>
            </a:r>
          </a:p>
          <a:p xmlns:a="http://schemas.openxmlformats.org/drawingml/2006/main">
            <a:r>
              <a:t>베드로전서 1장 18–19절</a:t>
            </a:r>
          </a:p>
          <a:p xmlns:a="http://schemas.openxmlformats.org/drawingml/2006/main">
            <a:r>
              <a:t>“오직 흠 없고 점 없는 어린양 같은 그리스도의 보배로운 피로 된 것이니라.”</a:t>
            </a:r>
          </a:p>
          <a:p xmlns:a="http://schemas.openxmlformats.org/drawingml/2006/main">
            <a:r>
              <a:t>물과 성령으로 거듭남</a:t>
            </a:r>
          </a:p>
          <a:p xmlns:a="http://schemas.openxmlformats.org/drawingml/2006/main">
            <a:r>
              <a:t>예수 그리스도의 보배로운 피</a:t>
            </a:r>
          </a:p>
          <a:p xmlns:a="http://schemas.openxmlformats.org/drawingml/2006/main">
            <a:r>
              <a:t>→ 죄 씻음</a:t>
            </a:r>
          </a:p>
          <a:p xmlns:a="http://schemas.openxmlformats.org/drawingml/2006/main">
            <a:r>
              <a:t>→ 예수 그리스도를 믿음</a:t>
            </a:r>
          </a:p>
          <a:p xmlns:a="http://schemas.openxmlformats.org/drawingml/2006/main">
            <a:r>
              <a:t>→ 성령의 임재와 인치심</a:t>
            </a:r>
          </a:p>
          <a:p xmlns:a="http://schemas.openxmlformats.org/drawingml/2006/main">
            <a:r>
              <a:t>→ 새로운 생명</a:t>
            </a:r>
          </a:p>
          <a:p xmlns:a="http://schemas.openxmlformats.org/drawingml/2006/main">
            <a:r>
              <a:t>그리스도인은 예수 그리스도의 보배로운 피로 죄 씻음을 받고, 그리스도를 믿는 자에게 성령께서 거하심으로 물과 성령으로 거듭난 사람들이다.</a:t>
            </a:r>
          </a:p>
          <a:p xmlns:a="http://schemas.openxmlformats.org/drawingml/2006/main">
            <a:r>
              <a:t>이것은 하나님께서 이미 약속하신 새언약의 성취와 연결된다.</a:t>
            </a:r>
          </a:p>
          <a:p xmlns:a="http://schemas.openxmlformats.org/drawingml/2006/main">
            <a:r>
              <a:t>예레미야 31장 31–34절</a:t>
            </a:r>
          </a:p>
          <a:p xmlns:a="http://schemas.openxmlformats.org/drawingml/2006/main">
            <a:r>
              <a:t>새언약</a:t>
            </a:r>
          </a:p>
          <a:p xmlns:a="http://schemas.openxmlformats.org/drawingml/2006/main">
            <a:r>
              <a:t>→ 하나님의 법을 마음에 둠</a:t>
            </a:r>
          </a:p>
          <a:p xmlns:a="http://schemas.openxmlformats.org/drawingml/2006/main">
            <a:r>
              <a:t>→ 마음에 기록함</a:t>
            </a:r>
          </a:p>
          <a:p xmlns:a="http://schemas.openxmlformats.org/drawingml/2006/main">
            <a:r>
              <a:t>→ “나는 그들의 하나님이 되고 그들은 내 백성이 될 것이라”</a:t>
            </a:r>
          </a:p>
          <a:p xmlns:a="http://schemas.openxmlformats.org/drawingml/2006/main">
            <a:r>
              <a:t>→ 죄악을 사하고 다시 기억하지 아니하심</a:t>
            </a:r>
          </a:p>
          <a:p xmlns:a="http://schemas.openxmlformats.org/drawingml/2006/main">
            <a:r>
              <a:t>에스겔 36장 25–27절</a:t>
            </a:r>
          </a:p>
          <a:p xmlns:a="http://schemas.openxmlformats.org/drawingml/2006/main">
            <a:r>
              <a:t>맑은 물로 깨끗하게 하심</a:t>
            </a:r>
          </a:p>
          <a:p xmlns:a="http://schemas.openxmlformats.org/drawingml/2006/main">
            <a:r>
              <a:t>→ 새 마음을 주심</a:t>
            </a:r>
          </a:p>
          <a:p xmlns:a="http://schemas.openxmlformats.org/drawingml/2006/main">
            <a:r>
              <a:t>→ 새 영을 주심</a:t>
            </a:r>
          </a:p>
          <a:p xmlns:a="http://schemas.openxmlformats.org/drawingml/2006/main">
            <a:r>
              <a:t>→ 하나님의 영을 우리 속에 두심</a:t>
            </a:r>
          </a:p>
          <a:p xmlns:a="http://schemas.openxmlformats.org/drawingml/2006/main">
            <a:r>
              <a:t>→ 하나님의 말씀을 따라 살아가게 하심</a:t>
            </a:r>
          </a:p>
          <a:p xmlns:a="http://schemas.openxmlformats.org/drawingml/2006/main">
            <a:r>
              <a:t>새언약은 예수 그리스도 안에서 성취되었다.</a:t>
            </a:r>
          </a:p>
          <a:p xmlns:a="http://schemas.openxmlformats.org/drawingml/2006/main">
            <a:r>
              <a:t>물과 성령으로 거듭난 새로운 생명**</a:t>
            </a:r>
          </a:p>
          <a:p xmlns:a="http://schemas.openxmlformats.org/drawingml/2006/main">
            <a:r>
              <a:t>2. 그리스도인은 하나님의 자녀로 다시 태어난 사람들이다.</a:t>
            </a:r>
          </a:p>
          <a:p xmlns:a="http://schemas.openxmlformats.org/drawingml/2006/main">
            <a:r>
              <a:t>요한복음 1장 12–13절</a:t>
            </a:r>
          </a:p>
          <a:p xmlns:a="http://schemas.openxmlformats.org/drawingml/2006/main">
            <a:r>
              <a:t>“영접하는 자 곧 그 이름을 믿는 자들에게는 하나님의 자녀가 되는 권세를 주셨으니”</a:t>
            </a:r>
          </a:p>
          <a:p xmlns:a="http://schemas.openxmlformats.org/drawingml/2006/main">
            <a:r>
              <a:t>“오직 하나님께로부터 난 자들이니라.”</a:t>
            </a:r>
          </a:p>
          <a:p xmlns:a="http://schemas.openxmlformats.org/drawingml/2006/main">
            <a:r>
              <a:t>거듭남은 단순히 죄를 용서받는 것으로 끝나지 않는다.</a:t>
            </a:r>
          </a:p>
          <a:p xmlns:a="http://schemas.openxmlformats.org/drawingml/2006/main">
            <a:r>
              <a:t>하나님께서 예수 그리스도의 십자가의 죽음과 부활을 통하여 믿는 자들에게 새 생명을 주셨다.</a:t>
            </a:r>
          </a:p>
          <a:p xmlns:a="http://schemas.openxmlformats.org/drawingml/2006/main">
            <a:r>
              <a:t>십자가의 사랑으로 우리를 낳으셨다.</a:t>
            </a:r>
          </a:p>
          <a:p xmlns:a="http://schemas.openxmlformats.org/drawingml/2006/main">
            <a:r>
              <a:t>로마서 8장 15–16절</a:t>
            </a:r>
          </a:p>
          <a:p xmlns:a="http://schemas.openxmlformats.org/drawingml/2006/main">
            <a:r>
              <a:t>우리는 다시 무서워하는 종의 영을 받은 것이 아니라 양자의 영을 받았다.</a:t>
            </a:r>
          </a:p>
          <a:p xmlns:a="http://schemas.openxmlformats.org/drawingml/2006/main">
            <a:r>
              <a:t>성령께서 친히 우리가 하나님의 자녀인 것을 증언하신다.</a:t>
            </a:r>
          </a:p>
          <a:p xmlns:a="http://schemas.openxmlformats.org/drawingml/2006/main">
            <a:r>
              <a:t>그리스도의 보혈</a:t>
            </a:r>
          </a:p>
          <a:p xmlns:a="http://schemas.openxmlformats.org/drawingml/2006/main">
            <a:r>
              <a:t>→ 죄 사함</a:t>
            </a:r>
          </a:p>
          <a:p xmlns:a="http://schemas.openxmlformats.org/drawingml/2006/main">
            <a:r>
              <a:t>→ 새로운 생명</a:t>
            </a:r>
          </a:p>
          <a:p xmlns:a="http://schemas.openxmlformats.org/drawingml/2006/main">
            <a:r>
              <a:t>→ 하나님께로부터 남</a:t>
            </a:r>
          </a:p>
          <a:p xmlns:a="http://schemas.openxmlformats.org/drawingml/2006/main">
            <a:r>
              <a:t>→ 하나님의 자녀</a:t>
            </a:r>
          </a:p>
          <a:p xmlns:a="http://schemas.openxmlformats.org/drawingml/2006/main">
            <a:r>
              <a:t>요한일서 3장 1–2절</a:t>
            </a:r>
          </a:p>
          <a:p xmlns:a="http://schemas.openxmlformats.org/drawingml/2006/main">
            <a:r>
              <a:t>“우리가 하나님의 자녀라 일컬음을 받게 되었는가”</a:t>
            </a:r>
          </a:p>
          <a:p xmlns:a="http://schemas.openxmlformats.org/drawingml/2006/main">
            <a:r>
              <a:t>그리스도인은 단순히 죄 용서받은 사람이 아니다.</a:t>
            </a:r>
          </a:p>
          <a:p xmlns:a="http://schemas.openxmlformats.org/drawingml/2006/main">
            <a:r>
              <a:t>하나님의 자녀로 다시 태어난 사람이다</a:t>
            </a:r>
          </a:p>
          <a:p xmlns:a="http://schemas.openxmlformats.org/drawingml/2006/main">
            <a:r>
              <a:t>그래서 베드로는 말한다.</a:t>
            </a:r>
          </a:p>
          <a:p xmlns:a="http://schemas.openxmlformats.org/drawingml/2006/main">
            <a:r>
              <a:t>베드로전서 1장 14절</a:t>
            </a:r>
          </a:p>
          <a:p xmlns:a="http://schemas.openxmlformats.org/drawingml/2006/main">
            <a:r>
              <a:t>“너희가 순종하는 자식처럼…”</a:t>
            </a:r>
          </a:p>
          <a:p xmlns:a="http://schemas.openxmlformats.org/drawingml/2006/main">
            <a:r>
              <a:t>우리의 신분이 바뀌었다.</a:t>
            </a:r>
          </a:p>
          <a:p xmlns:a="http://schemas.openxmlformats.org/drawingml/2006/main">
            <a:r>
              <a:t>죄와 사망 아래 있던 사람</a:t>
            </a:r>
          </a:p>
          <a:p xmlns:a="http://schemas.openxmlformats.org/drawingml/2006/main">
            <a:r>
              <a:t>→ 그리스도 안에서 새 생명을 얻음</a:t>
            </a:r>
          </a:p>
          <a:p xmlns:a="http://schemas.openxmlformats.org/drawingml/2006/main">
            <a:r>
              <a:t>→ 하나님을 아버지라 부르는 하나님의 자녀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3. 그리스도인은 하나님의 말씀으로 거듭난 사람들이다.</a:t>
            </a:r>
          </a:p>
          <a:p xmlns:a="http://schemas.openxmlformats.org/drawingml/2006/main">
            <a:r>
              <a:t>베드로전서 1장 23절</a:t>
            </a:r>
          </a:p>
          <a:p xmlns:a="http://schemas.openxmlformats.org/drawingml/2006/main">
            <a:r>
              <a:t>“하나님의 살아 있고 항상 있는 말씀으로 되었느니라.”</a:t>
            </a:r>
          </a:p>
          <a:p xmlns:a="http://schemas.openxmlformats.org/drawingml/2006/main">
            <a:r>
              <a:t>왜 말씀으로 거듭났다고 하는가?</a:t>
            </a:r>
          </a:p>
          <a:p xmlns:a="http://schemas.openxmlformats.org/drawingml/2006/main">
            <a:r>
              <a:t>요한복음 1장 14절</a:t>
            </a:r>
          </a:p>
          <a:p xmlns:a="http://schemas.openxmlformats.org/drawingml/2006/main">
            <a:r>
              <a:t>“말씀이 육신이 되어 우리 가운데 거하시매”</a:t>
            </a:r>
          </a:p>
          <a:p xmlns:a="http://schemas.openxmlformats.org/drawingml/2006/main">
            <a:r>
              <a:t>말씀이 육신이 되어 우리 가운데 오신 분이 예수 그리스도이시다.</a:t>
            </a:r>
          </a:p>
          <a:p xmlns:a="http://schemas.openxmlformats.org/drawingml/2006/main">
            <a:r>
              <a:t>그리고 베드로전서 1장 25절은 선언한다.</a:t>
            </a:r>
          </a:p>
          <a:p xmlns:a="http://schemas.openxmlformats.org/drawingml/2006/main">
            <a:r>
              <a:t>“너희에게 전한 복음이 곧 이 말씀이니라.”</a:t>
            </a:r>
          </a:p>
          <a:p xmlns:a="http://schemas.openxmlformats.org/drawingml/2006/main">
            <a:r>
              <a:t>따라서,</a:t>
            </a:r>
          </a:p>
          <a:p xmlns:a="http://schemas.openxmlformats.org/drawingml/2006/main">
            <a:r>
              <a:t>말씀</a:t>
            </a:r>
          </a:p>
          <a:p xmlns:a="http://schemas.openxmlformats.org/drawingml/2006/main">
            <a:r>
              <a:t>→ 복음</a:t>
            </a:r>
          </a:p>
          <a:p xmlns:a="http://schemas.openxmlformats.org/drawingml/2006/main">
            <a:r>
              <a:t>→ 예수 그리스도</a:t>
            </a:r>
          </a:p>
          <a:p xmlns:a="http://schemas.openxmlformats.org/drawingml/2006/main">
            <a:r>
              <a:t>→ 새언약의 성취</a:t>
            </a:r>
          </a:p>
          <a:p xmlns:a="http://schemas.openxmlformats.org/drawingml/2006/main">
            <a:r>
              <a:t>→ 새로운 생명</a:t>
            </a:r>
          </a:p>
          <a:p xmlns:a="http://schemas.openxmlformats.org/drawingml/2006/main">
            <a:r>
              <a:t>→ 말씀으로 거듭남</a:t>
            </a:r>
          </a:p>
          <a:p xmlns:a="http://schemas.openxmlformats.org/drawingml/2006/main">
            <a:r>
              <a:t>하나님께서 새언약으로 약속하신 대로 이제 하나님의 말씀은 돌판에만 기록된 말씀이 아니라 우리의 마음에 새겨진 말씀이 된다.</a:t>
            </a:r>
          </a:p>
          <a:p xmlns:a="http://schemas.openxmlformats.org/drawingml/2006/main">
            <a:r>
              <a:t>말씀이 육신이 되어 오신 예수 그리스도를 믿고,</a:t>
            </a:r>
          </a:p>
          <a:p xmlns:a="http://schemas.openxmlformats.org/drawingml/2006/main">
            <a:r>
              <a:t>그리스도의 보혈로 죄 씻음을 받고,</a:t>
            </a:r>
          </a:p>
          <a:p xmlns:a="http://schemas.openxmlformats.org/drawingml/2006/main">
            <a:r>
              <a:t>성령께서 우리 가운데 거하심으로,</a:t>
            </a:r>
          </a:p>
          <a:p xmlns:a="http://schemas.openxmlformats.org/drawingml/2006/main">
            <a:r>
              <a:t>우리는 살아 있고 영원한 하나님의 말씀으로 거듭난 사람들이 되었다.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4. 말씀으로 거듭난 사람은 말씀 가운데 산다.</a:t>
            </a:r>
          </a:p>
          <a:p xmlns:a="http://schemas.openxmlformats.org/drawingml/2006/main">
            <a:r>
              <a:t>거듭남은 끝이 아니다.</a:t>
            </a:r>
          </a:p>
          <a:p xmlns:a="http://schemas.openxmlformats.org/drawingml/2006/main">
            <a:r>
              <a:t>새생명 가운데 새로운 삶의 시작이다.</a:t>
            </a:r>
          </a:p>
          <a:p xmlns:a="http://schemas.openxmlformats.org/drawingml/2006/main">
            <a:r>
              <a:t>베드로전서 1장 14–16절</a:t>
            </a:r>
          </a:p>
          <a:p xmlns:a="http://schemas.openxmlformats.org/drawingml/2006/main">
            <a:r>
              <a:t>이전의 욕심을 따라 살지 않는다.</a:t>
            </a:r>
          </a:p>
          <a:p xmlns:a="http://schemas.openxmlformats.org/drawingml/2006/main">
            <a:r>
              <a:t>“전에 알지 못할 때에 따르던 너희 사욕을 본받지 말고”</a:t>
            </a:r>
          </a:p>
          <a:p xmlns:a="http://schemas.openxmlformats.org/drawingml/2006/main">
            <a:r>
              <a:t>거룩하신 하나님을 따라 살아간다.</a:t>
            </a:r>
          </a:p>
          <a:p xmlns:a="http://schemas.openxmlformats.org/drawingml/2006/main">
            <a:r>
              <a:t>“내가 거룩하니 너희도 거룩할지어다.”</a:t>
            </a:r>
          </a:p>
          <a:p xmlns:a="http://schemas.openxmlformats.org/drawingml/2006/main">
            <a:r>
              <a:t>왜 그렇게 살아가는가?</a:t>
            </a:r>
          </a:p>
          <a:p xmlns:a="http://schemas.openxmlformats.org/drawingml/2006/main">
            <a:r>
              <a:t>말씀으로 거듭났기 때문에 말씀 가운데 살아간다.</a:t>
            </a:r>
          </a:p>
          <a:p xmlns:a="http://schemas.openxmlformats.org/drawingml/2006/main">
            <a:r>
              <a:t>성령의 인도하심</a:t>
            </a:r>
          </a:p>
          <a:p xmlns:a="http://schemas.openxmlformats.org/drawingml/2006/main">
            <a:r>
              <a:t>→ 살아 있는 말씀 가운데 삶</a:t>
            </a:r>
          </a:p>
          <a:p xmlns:a="http://schemas.openxmlformats.org/drawingml/2006/main">
            <a:r>
              <a:t>→ 말씀을 들음</a:t>
            </a:r>
          </a:p>
          <a:p xmlns:a="http://schemas.openxmlformats.org/drawingml/2006/main">
            <a:r>
              <a:t>→ 말씀에 순종함</a:t>
            </a:r>
          </a:p>
          <a:p xmlns:a="http://schemas.openxmlformats.org/drawingml/2006/main">
            <a:r>
              <a:t>→ 거룩한 삶</a:t>
            </a:r>
          </a:p>
          <a:p xmlns:a="http://schemas.openxmlformats.org/drawingml/2006/main">
            <a:r>
              <a:t>→ 성령의 열매</a:t>
            </a:r>
          </a:p>
          <a:p xmlns:a="http://schemas.openxmlformats.org/drawingml/2006/main">
            <a:r>
              <a:t>로마서 8장 14절</a:t>
            </a:r>
          </a:p>
          <a:p xmlns:a="http://schemas.openxmlformats.org/drawingml/2006/main">
            <a:r>
              <a:t>“무릇 하나님의 영으로 인도함을 받는 사람은 곧 하나님의 아들이라.”</a:t>
            </a:r>
          </a:p>
          <a:p xmlns:a="http://schemas.openxmlformats.org/drawingml/2006/main">
            <a:r>
              <a:t>따라서,</a:t>
            </a:r>
          </a:p>
          <a:p xmlns:a="http://schemas.openxmlformats.org/drawingml/2006/main">
            <a:r>
              <a:t>하나님의 자녀는 성령님의 도우심과 인도하심을 따라 말씀에 순종하며 살아간다.</a:t>
            </a:r>
          </a:p>
          <a:p xmlns:a="http://schemas.openxmlformats.org/drawingml/2006/main">
            <a:r>
              <a:t>말씀으로 거듭난 사람에게 말씀은 단순히 알고 있는 지식이 아니다.</a:t>
            </a:r>
          </a:p>
          <a:p xmlns:a="http://schemas.openxmlformats.org/drawingml/2006/main">
            <a:r>
              <a:t>말씀은 살아가는 삶의 기준이다.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5. 말씀 가운데 사는 삶은 서로 사랑하는 삶이다.</a:t>
            </a:r>
          </a:p>
          <a:p xmlns:a="http://schemas.openxmlformats.org/drawingml/2006/main">
            <a:r>
              <a:t>베드로전서 1장 22절</a:t>
            </a:r>
          </a:p>
          <a:p xmlns:a="http://schemas.openxmlformats.org/drawingml/2006/main">
            <a:r>
              <a:t>“너희가 진리를 순종함으로 너희 영혼을 깨끗하게 하여 거짓이 없이 형제를 사랑하기에 이르렀으니 마음으로 뜨겁게 서로 사랑하라.”</a:t>
            </a:r>
          </a:p>
          <a:p xmlns:a="http://schemas.openxmlformats.org/drawingml/2006/main">
            <a:r>
              <a:t>말씀에 순종하는 삶의 열매는 무엇인가?</a:t>
            </a:r>
          </a:p>
          <a:p xmlns:a="http://schemas.openxmlformats.org/drawingml/2006/main">
            <a:r>
              <a:t>사랑이다.</a:t>
            </a:r>
          </a:p>
          <a:p xmlns:a="http://schemas.openxmlformats.org/drawingml/2006/main">
            <a:r>
              <a:t>말씀을 많이 아는 것으로 끝나지 않는다.</a:t>
            </a:r>
          </a:p>
          <a:p xmlns:a="http://schemas.openxmlformats.org/drawingml/2006/main">
            <a:r>
              <a:t>말씀으로 거듭난 사람은 말씀 가운데 살아간다.</a:t>
            </a:r>
          </a:p>
          <a:p xmlns:a="http://schemas.openxmlformats.org/drawingml/2006/main">
            <a:r>
              <a:t>말씀 가운데 사는 사람은 말씀에 순종한다.</a:t>
            </a:r>
          </a:p>
          <a:p xmlns:a="http://schemas.openxmlformats.org/drawingml/2006/main">
            <a:r>
              <a:t>말씀에 순종하는 사람은 서로 사랑한다.</a:t>
            </a:r>
          </a:p>
          <a:p xmlns:a="http://schemas.openxmlformats.org/drawingml/2006/main">
            <a:r>
              <a:t>그러면 우리는 왜 그리스도 안에서 서로 사랑하는 삶을 살 수 있게 되었는가?</a:t>
            </a:r>
          </a:p>
          <a:p xmlns:a="http://schemas.openxmlformats.org/drawingml/2006/main">
            <a:r>
              <a:t>요한일서 4장 19절</a:t>
            </a:r>
          </a:p>
          <a:p xmlns:a="http://schemas.openxmlformats.org/drawingml/2006/main">
            <a:r>
              <a:t>“우리가 사랑함은 그가 먼저 우리를 사랑하셨음이라.”</a:t>
            </a:r>
          </a:p>
          <a:p xmlns:a="http://schemas.openxmlformats.org/drawingml/2006/main">
            <a:r>
              <a:t>말씀이 육신이 되어 오신 예수 그리스도께서 우리를 먼저 사랑하셨기 때문이다.</a:t>
            </a:r>
          </a:p>
          <a:p xmlns:a="http://schemas.openxmlformats.org/drawingml/2006/main">
            <a:r>
              <a:t>그 사랑은 십자가에서 가장 분명하게 나타났다.</a:t>
            </a:r>
          </a:p>
          <a:p xmlns:a="http://schemas.openxmlformats.org/drawingml/2006/main">
            <a:r>
              <a:t>그리스도의 십자가의 사랑을 받음</a:t>
            </a:r>
          </a:p>
          <a:p xmlns:a="http://schemas.openxmlformats.org/drawingml/2006/main">
            <a:r>
              <a:t>→ 하나님의 자녀로 거듭남</a:t>
            </a:r>
          </a:p>
          <a:p xmlns:a="http://schemas.openxmlformats.org/drawingml/2006/main">
            <a:r>
              <a:t>→ 성령의 인도하심</a:t>
            </a:r>
          </a:p>
          <a:p xmlns:a="http://schemas.openxmlformats.org/drawingml/2006/main">
            <a:r>
              <a:t>→ 말씀에 순종함</a:t>
            </a:r>
          </a:p>
          <a:p xmlns:a="http://schemas.openxmlformats.org/drawingml/2006/main">
            <a:r>
              <a:t>→ 서로 뜨겁게 사랑함</a:t>
            </a:r>
          </a:p>
          <a:p xmlns:a="http://schemas.openxmlformats.org/drawingml/2006/main">
            <a:r>
              <a:t>그러므로 그리스도 안에서 말씀 가운데 사는 삶은 결국</a:t>
            </a:r>
          </a:p>
          <a:p xmlns:a="http://schemas.openxmlformats.org/drawingml/2006/main">
            <a:r>
              <a:t>서로 사랑하며 생명을 살리는 삶이다.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말씀 맺기&gt;</a:t>
            </a:r>
          </a:p>
          <a:p xmlns:a="http://schemas.openxmlformats.org/drawingml/2006/main">
            <a:r>
              <a:t>그리스도인은 거듭난 자들이다.</a:t>
            </a:r>
          </a:p>
          <a:p xmlns:a="http://schemas.openxmlformats.org/drawingml/2006/main">
            <a:r>
              <a:t>물과 성령으로 거듭난 사람들이다.</a:t>
            </a:r>
          </a:p>
          <a:p xmlns:a="http://schemas.openxmlformats.org/drawingml/2006/main">
            <a:r>
              <a:t>하나님의 자녀로 다시 태어난 사람들이다.</a:t>
            </a:r>
          </a:p>
          <a:p xmlns:a="http://schemas.openxmlformats.org/drawingml/2006/main">
            <a:r>
              <a:t>살아 있고 영원한 하나님의 말씀으로 거듭난 사람들이다.</a:t>
            </a:r>
          </a:p>
          <a:p xmlns:a="http://schemas.openxmlformats.org/drawingml/2006/main">
            <a:r>
              <a:t>그리고 말씀으로 거듭난 하나님의 자녀는 이제 말씀 가운데 살아간다.</a:t>
            </a:r>
          </a:p>
          <a:p xmlns:a="http://schemas.openxmlformats.org/drawingml/2006/main">
            <a:r>
              <a:t>그리스도의 보혈</a:t>
            </a:r>
          </a:p>
          <a:p xmlns:a="http://schemas.openxmlformats.org/drawingml/2006/main">
            <a:r>
              <a:t>→ 죄 씻음</a:t>
            </a:r>
          </a:p>
          <a:p xmlns:a="http://schemas.openxmlformats.org/drawingml/2006/main">
            <a:r>
              <a:t>→ 성령의 임재와 인치심</a:t>
            </a:r>
          </a:p>
          <a:p xmlns:a="http://schemas.openxmlformats.org/drawingml/2006/main">
            <a:r>
              <a:t>→ 물과 성령으로 거듭남</a:t>
            </a:r>
          </a:p>
          <a:p xmlns:a="http://schemas.openxmlformats.org/drawingml/2006/main">
            <a:r>
              <a:t>→ 하나님의 자녀</a:t>
            </a:r>
          </a:p>
          <a:p xmlns:a="http://schemas.openxmlformats.org/drawingml/2006/main">
            <a:r>
              <a:t>→ 말씀으로 거듭남</a:t>
            </a:r>
          </a:p>
          <a:p xmlns:a="http://schemas.openxmlformats.org/drawingml/2006/main">
            <a:r>
              <a:t>→ 성령님의 인도하심</a:t>
            </a:r>
          </a:p>
          <a:p xmlns:a="http://schemas.openxmlformats.org/drawingml/2006/main">
            <a:r>
              <a:t>→ 살아 있는 말씀 가운데 삶</a:t>
            </a:r>
          </a:p>
          <a:p xmlns:a="http://schemas.openxmlformats.org/drawingml/2006/main">
            <a:r>
              <a:t>→ 말씀에 순종함</a:t>
            </a:r>
          </a:p>
          <a:p xmlns:a="http://schemas.openxmlformats.org/drawingml/2006/main">
            <a:r>
              <a:t>→ 거룩한 삶</a:t>
            </a:r>
          </a:p>
          <a:p xmlns:a="http://schemas.openxmlformats.org/drawingml/2006/main">
            <a:r>
              <a:t>→ 서로 뜨겁게 사랑함</a:t>
            </a:r>
          </a:p>
          <a:p xmlns:a="http://schemas.openxmlformats.org/drawingml/2006/main">
            <a:r>
              <a:t>→ 삶의 자리에서 생명을 살림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이번 주 설교의 최종 선언&gt;</a:t>
            </a:r>
          </a:p>
          <a:p xmlns:a="http://schemas.openxmlformats.org/drawingml/2006/main">
            <a:r>
              <a:t>말씀으로 거듭난 사람은 말씀 가운데 살아갑니다.</a:t>
            </a:r>
          </a:p>
          <a:p xmlns:a="http://schemas.openxmlformats.org/drawingml/2006/main">
            <a:r>
              <a:t>말씀 가운데 사는 사람은 성령님의 인도하심을 따라 말씀에 순종합니다.</a:t>
            </a:r>
          </a:p>
          <a:p xmlns:a="http://schemas.openxmlformats.org/drawingml/2006/main">
            <a:r>
              <a:t>말씀에 순종하는 사람은 서로 뜨겁게 사랑합니다.</a:t>
            </a:r>
          </a:p>
          <a:p xmlns:a="http://schemas.openxmlformats.org/drawingml/2006/main">
            <a:r>
              <a:t>그리고 그 사랑은 자기에게 주어진 삶의 자리에서 생명을 살리는 삶으로 나타납니다.</a:t>
            </a:r>
          </a:p>
          <a:p xmlns:a="http://schemas.openxmlformats.org/drawingml/2006/main">
            <a:r>
              <a:t>이것이 말씀으로 거듭난 하나님의 자녀의 삶입니다.</a:t>
            </a:r>
          </a:p>
          <a:p xmlns:a="http://schemas.openxmlformats.org/drawingml/2006/main">
            <a:r>
              <a:t/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핵심 말씀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너희가 거듭난 것은 썩어질 씨로 된 것이 아니요</a:t>
            </a:r>
          </a:p>
          <a:p xmlns:a="http://schemas.openxmlformats.org/drawingml/2006/main">
            <a:r>
              <a:t>썩지 아니할 씨로 된 것이니</a:t>
            </a:r>
          </a:p>
          <a:p xmlns:a="http://schemas.openxmlformats.org/drawingml/2006/main">
            <a:r>
              <a:t>살아 있고 항상 있는</a:t>
            </a:r>
          </a:p>
          <a:p xmlns:a="http://schemas.openxmlformats.org/drawingml/2006/main">
            <a:r>
              <a:t>하나님의 말씀으로 되었느니라.</a:t>
            </a:r>
          </a:p>
          <a:p xmlns:a="http://schemas.openxmlformats.org/drawingml/2006/main">
            <a:r>
              <a:t>베드로전서 1장 23절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13 그러므로 너희 마음의 허리를 동이고 근신하여 예수 그리스도께서 나타나실 때에 너희에게 가져다 주실 은혜를 온전히 바랄지어다</a:t>
            </a:r>
          </a:p>
          <a:p xmlns:a="http://schemas.openxmlformats.org/drawingml/2006/main">
            <a:r>
              <a:t>14 너희가 순종하는 자식처럼 전에 알지 못할 때에 따르던 너희 사욕을 본받지 말고</a:t>
            </a:r>
          </a:p>
          <a:p xmlns:a="http://schemas.openxmlformats.org/drawingml/2006/main">
            <a:r>
              <a:t>15 오직 너희를 부르신 거룩한 이처럼 너희도 모든 행실에 거룩한 자가 되라</a:t>
            </a:r>
          </a:p>
          <a:p xmlns:a="http://schemas.openxmlformats.org/drawingml/2006/main">
            <a:r>
              <a:t>16 기록되었으되 내가 거룩하니 너희도 거룩할지어다 하셨느니라</a:t>
            </a:r>
          </a:p>
          <a:p xmlns:a="http://schemas.openxmlformats.org/drawingml/2006/main">
            <a:r>
              <a:t>17 외모로 보시지 않고 각 사람의 행위대로 심판하시는 이를 너희가 아버지라 부른즉 너희가 나그네로 있을 때를 두려움으로 지내라</a:t>
            </a:r>
          </a:p>
          <a:p xmlns:a="http://schemas.openxmlformats.org/drawingml/2006/main">
            <a:r>
              <a:t>18 너희가 알거니와 너희 조상이 물려 준 헛된 행실에서 대속함을 받은 것은 은이나 금 같이 없어질 것으로 된 것이 아니요</a:t>
            </a:r>
          </a:p>
          <a:p xmlns:a="http://schemas.openxmlformats.org/drawingml/2006/main">
            <a:r>
              <a:t>19 오직 흠 없고 점 없는 어린 양 같은 그리스도의 보배로운 피로 된 것이니라</a:t>
            </a:r>
          </a:p>
          <a:p xmlns:a="http://schemas.openxmlformats.org/drawingml/2006/main">
            <a:r>
              <a:t>20 그는 창세 전부터 미리 알린 바 되신 이나 이 말세에 너희를 위하여 나타내신 바 되었으니</a:t>
            </a:r>
          </a:p>
          <a:p xmlns:a="http://schemas.openxmlformats.org/drawingml/2006/main">
            <a:r>
              <a:t>21 너희는 그를 죽은 자 가운데서 살리시고 영광을 주신 하나님을 그리스도로 말미암아 믿는 자니 너희 믿음과 소망이 하나님께 있게 하셨느니라</a:t>
            </a:r>
          </a:p>
          <a:p xmlns:a="http://schemas.openxmlformats.org/drawingml/2006/main">
            <a:r>
              <a:t>22 너희가 진리를 순종함으로 너희 영혼을 깨끗하게 하여 거짓이 없이 형제를 사랑하기에 이르렀으니 마음으로 뜨겁게 서로 사랑하라</a:t>
            </a:r>
          </a:p>
          <a:p xmlns:a="http://schemas.openxmlformats.org/drawingml/2006/main">
            <a:r>
              <a:t>23 너희가 거듭난 것은 썩어질 씨로 된 것이 아니요 썩지 아니할 씨로 된 것이니 살아 있고 항상 있는 하나님의 말씀으로 되었느니라</a:t>
            </a:r>
          </a:p>
          <a:p xmlns:a="http://schemas.openxmlformats.org/drawingml/2006/main">
            <a:r>
              <a:t>24 그러므로 모든 육체는 풀과 같고 그 모든 영광은 풀의 꽃과 같으니 풀은 마르고 꽃은 떨어지되</a:t>
            </a:r>
          </a:p>
          <a:p xmlns:a="http://schemas.openxmlformats.org/drawingml/2006/main">
            <a:r>
              <a:t>25 오직 주의 말씀은 세세토록 있도다 하였으니 너희에게 전한 복음이 곧 이 말씀이니라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말씀 열기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그리스도인은 거듭난 자들이다.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거듭남은 이전의 사람이</a:t>
            </a:r>
          </a:p>
          <a:p xmlns:a="http://schemas.openxmlformats.org/drawingml/2006/main">
            <a:r>
              <a:t>조금 더 좋아지는 것이 아니다.</a:t>
            </a:r>
          </a:p>
          <a:p xmlns:a="http://schemas.openxmlformats.org/drawingml/2006/main">
            <a:r>
              <a:t/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말씀 열기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죄와 사망 가운데 있던 사람이</a:t>
            </a:r>
          </a:p>
          <a:p xmlns:a="http://schemas.openxmlformats.org/drawingml/2006/main">
            <a:r>
              <a:t>예수 그리스도 안에서 새로운 생명을 얻어</a:t>
            </a:r>
          </a:p>
          <a:p xmlns:a="http://schemas.openxmlformats.org/drawingml/2006/main">
            <a:r>
              <a:t>하나님의 자녀로 다시 태어나는 것이다.</a:t>
            </a:r>
          </a:p>
          <a:p xmlns:a="http://schemas.openxmlformats.org/drawingml/2006/main">
            <a:r>
              <a:t/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거듭난 그리스도인의 삶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물과 성령으로 거듭남 → 하나님의 자녀로 다시 태어남 → 살아 있는 말씀으로 거듭남 → 성령의 인도하심을 따라 말씀 가운데 삶</a:t>
            </a:r>
          </a:p>
          <a:p xmlns:a="http://schemas.openxmlformats.org/drawingml/2006/main">
            <a:r>
              <a:t/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거듭난 그리스도인의 삶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성령의 인도하심을 따라 말씀 가운데 삶 → 말씀에 순종함 → 거룩함 → 서로 뜨겁게 사랑함</a:t>
            </a:r>
          </a:p>
          <a:p xmlns:a="http://schemas.openxmlformats.org/drawingml/2006/main">
            <a:r>
              <a:t/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물과 성령으로</a:t>
            </a:r>
          </a:p>
          <a:p xmlns:a="http://schemas.openxmlformats.org/drawingml/2006/main">
            <a:r>
              <a:t>거듭난 사람들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물과 성령으로</a:t>
            </a:r>
          </a:p>
          <a:p xmlns:a="http://schemas.openxmlformats.org/drawingml/2006/main">
            <a:r>
              <a:t>거듭난 사람들</a:t>
            </a:r>
          </a:p>
          <a:p xmlns:a="http://schemas.openxmlformats.org/drawingml/2006/main">
            <a:r>
              <a:t/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물과 성령으로 거듭남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사람이 물과 성령으로 나지 아니하면</a:t>
            </a:r>
          </a:p>
          <a:p xmlns:a="http://schemas.openxmlformats.org/drawingml/2006/main">
            <a:r>
              <a:t>하나님의 나라에 들어갈 수 없느니라.</a:t>
            </a:r>
          </a:p>
          <a:p xmlns:a="http://schemas.openxmlformats.org/drawingml/2006/main">
            <a:r>
              <a:t>요한복음 3장 5절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그리스도의 보배로운 피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오직 흠 없고 점 없는 어린양 같은</a:t>
            </a:r>
          </a:p>
          <a:p xmlns:a="http://schemas.openxmlformats.org/drawingml/2006/main">
            <a:r>
              <a:t>그리스도의 보배로운 피로 된 것이니라.</a:t>
            </a:r>
          </a:p>
          <a:p xmlns:a="http://schemas.openxmlformats.org/drawingml/2006/main">
            <a:r>
              <a:t>베드로전서 1장 18–19절 중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물과 성령으로 거듭남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예수 그리스도의 보배로운 피 → 죄 씻음 → 예수 그리스도를 믿음 → 성령의 임재와 인치심 → 새로운 생명</a:t>
            </a:r>
          </a:p>
          <a:p xmlns:a="http://schemas.openxmlformats.org/drawingml/2006/main">
            <a:r>
              <a:t/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새언약의 약속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새언약 → 하나님의 법을 마음에 둠 → 마음에 기록함 → “나는 그들의 하나님이 되고</a:t>
            </a:r>
          </a:p>
          <a:p xmlns:a="http://schemas.openxmlformats.org/drawingml/2006/main">
            <a:r>
              <a:t>그들은 내 백성이 될 것이라” → 죄악을 사하고 다시 기억하지 아니하심</a:t>
            </a:r>
          </a:p>
          <a:p xmlns:a="http://schemas.openxmlformats.org/drawingml/2006/main">
            <a:r>
              <a:t>예레미야 31장 31–34절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새 마음과 새 영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맑은 물로 깨끗하게 하심 → 새 마음을 주심 → 새 영을 주심 → 하나님의 영을 우리 속에 두심 → 하나님의 말씀을 따라 살아가게 하심</a:t>
            </a:r>
          </a:p>
          <a:p xmlns:a="http://schemas.openxmlformats.org/drawingml/2006/main">
            <a:r>
              <a:t>에스겔 36장 25–27절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새언약의 성취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새언약은 예수 그리스도 안에서 성취되었다.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물과 성령으로 거듭난 새로운 생명</a:t>
            </a:r>
          </a:p>
          <a:p xmlns:a="http://schemas.openxmlformats.org/drawingml/2006/main">
            <a:r>
              <a:t/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하나님의 자녀로</a:t>
            </a:r>
          </a:p>
          <a:p xmlns:a="http://schemas.openxmlformats.org/drawingml/2006/main">
            <a:r>
              <a:t>다시 태어난 사람들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하나님의 자녀로</a:t>
            </a:r>
          </a:p>
          <a:p xmlns:a="http://schemas.openxmlformats.org/drawingml/2006/main">
            <a:r>
              <a:t>다시 태어난 사람들</a:t>
            </a:r>
          </a:p>
          <a:p xmlns:a="http://schemas.openxmlformats.org/drawingml/2006/main">
            <a:r>
              <a:t/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하나님께로부터 난 자들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영접하는 자 곧 그 이름을 믿는 자들에게는</a:t>
            </a:r>
          </a:p>
          <a:p xmlns:a="http://schemas.openxmlformats.org/drawingml/2006/main">
            <a:r>
              <a:t>하나님의 자녀가 되는 권세를 주셨으니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오직 하나님께로부터 난 자들이니라.</a:t>
            </a:r>
          </a:p>
          <a:p xmlns:a="http://schemas.openxmlformats.org/drawingml/2006/main">
            <a:r>
              <a:t>요한복음 1장 12–13절 중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십자가의 사랑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하나님께서 예수 그리스도의</a:t>
            </a:r>
          </a:p>
          <a:p xmlns:a="http://schemas.openxmlformats.org/drawingml/2006/main">
            <a:r>
              <a:t>십자가의 죽음과 부활을 통하여</a:t>
            </a:r>
          </a:p>
          <a:p xmlns:a="http://schemas.openxmlformats.org/drawingml/2006/main">
            <a:r>
              <a:t>믿는 자들에게 새 생명을 주셨다.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십자가의 사랑으로 우리를 낳으셨다.</a:t>
            </a:r>
          </a:p>
          <a:p xmlns:a="http://schemas.openxmlformats.org/drawingml/2006/main">
            <a:r>
              <a:t/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하나님의 자녀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우리는 다시 무서워하는 종의 영을 받은 것이 아니라</a:t>
            </a:r>
          </a:p>
          <a:p xmlns:a="http://schemas.openxmlformats.org/drawingml/2006/main">
            <a:r>
              <a:t>양자의 영을 받았다.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성령께서 친히 우리가</a:t>
            </a:r>
          </a:p>
          <a:p xmlns:a="http://schemas.openxmlformats.org/drawingml/2006/main">
            <a:r>
              <a:t>하나님의 자녀인 것을 증언하신다.</a:t>
            </a:r>
          </a:p>
          <a:p xmlns:a="http://schemas.openxmlformats.org/drawingml/2006/main">
            <a:r>
              <a:t>로마서 8장 15–16절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하나님의 자녀로 다시 태어남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그리스도의 보혈 → 죄 사함 → 새로운 생명 → 하나님께로부터 남 → 하나님의 자녀</a:t>
            </a:r>
          </a:p>
          <a:p xmlns:a="http://schemas.openxmlformats.org/drawingml/2006/main">
            <a:r>
              <a:t/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우리의 신분이 바뀌었다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“우리가 하나님의 자녀라</a:t>
            </a:r>
          </a:p>
          <a:p xmlns:a="http://schemas.openxmlformats.org/drawingml/2006/main">
            <a:r>
              <a:t>일컬음을 받게 되었는가”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하나님의 자녀로 다시 태어난 사람이다.</a:t>
            </a:r>
          </a:p>
          <a:p xmlns:a="http://schemas.openxmlformats.org/drawingml/2006/main">
            <a:r>
              <a:t>요한일서 3장 1–2절 중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순종하는 자식처럼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죄와 사망 아래 있던 사람 → 그리스도 안에서 새 생명을 얻음 → 하나님을 아버지라 부르는 하나님의 자녀</a:t>
            </a:r>
          </a:p>
          <a:p xmlns:a="http://schemas.openxmlformats.org/drawingml/2006/main">
            <a:r>
              <a:t>베드로전서 1장 14절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하나님의 말씀으로</a:t>
            </a:r>
          </a:p>
          <a:p xmlns:a="http://schemas.openxmlformats.org/drawingml/2006/main">
            <a:r>
              <a:t>거듭난 사람들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하나님의 말씀으로</a:t>
            </a:r>
          </a:p>
          <a:p xmlns:a="http://schemas.openxmlformats.org/drawingml/2006/main">
            <a:r>
              <a:t>거듭난 사람들</a:t>
            </a:r>
          </a:p>
          <a:p xmlns:a="http://schemas.openxmlformats.org/drawingml/2006/main">
            <a:r>
              <a:t/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살아 있고 항상 있는 말씀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하나님의 살아 있고 항상 있는</a:t>
            </a:r>
          </a:p>
          <a:p xmlns:a="http://schemas.openxmlformats.org/drawingml/2006/main">
            <a:r>
              <a:t>말씀으로 되었느니라.</a:t>
            </a:r>
          </a:p>
          <a:p xmlns:a="http://schemas.openxmlformats.org/drawingml/2006/main">
            <a:r>
              <a:t>베드로전서 1장 23절 · 원고 인용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말씀이 육신이 되어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말씀이 육신이 되어 우리 가운데 거하시매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말씀이 육신이 되어 우리 가운데 오신 분이</a:t>
            </a:r>
          </a:p>
          <a:p xmlns:a="http://schemas.openxmlformats.org/drawingml/2006/main">
            <a:r>
              <a:t>예수 그리스도이시다.</a:t>
            </a:r>
          </a:p>
          <a:p xmlns:a="http://schemas.openxmlformats.org/drawingml/2006/main">
            <a:r>
              <a:t>요한복음 1장 14절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복음이 곧 이 말씀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너희에게 전한 복음이</a:t>
            </a:r>
          </a:p>
          <a:p xmlns:a="http://schemas.openxmlformats.org/drawingml/2006/main">
            <a:r>
              <a:t>곧 이 말씀이니라.</a:t>
            </a:r>
          </a:p>
          <a:p xmlns:a="http://schemas.openxmlformats.org/drawingml/2006/main">
            <a:r>
              <a:t>베드로전서 1장 25절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새언약의 성취와 거듭남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말씀 → 복음 → 예수 그리스도 → 새언약의 성취 → 새로운 생명 → 말씀으로 거듭남</a:t>
            </a:r>
          </a:p>
          <a:p xmlns:a="http://schemas.openxmlformats.org/drawingml/2006/main">
            <a:r>
              <a:t/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마음에 새겨진 말씀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하나님께서 새언약으로 약속하신 대로</a:t>
            </a:r>
          </a:p>
          <a:p xmlns:a="http://schemas.openxmlformats.org/drawingml/2006/main">
            <a:r>
              <a:t>이제 하나님의 말씀은</a:t>
            </a:r>
          </a:p>
          <a:p xmlns:a="http://schemas.openxmlformats.org/drawingml/2006/main">
            <a:r>
              <a:t>돌판에만 기록된 말씀이 아니라</a:t>
            </a:r>
          </a:p>
          <a:p xmlns:a="http://schemas.openxmlformats.org/drawingml/2006/main">
            <a:r>
              <a:t>우리의 마음에 새겨진 말씀이 된다.</a:t>
            </a:r>
          </a:p>
          <a:p xmlns:a="http://schemas.openxmlformats.org/drawingml/2006/main">
            <a:r>
              <a:t/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하나님의 말씀으로 거듭남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말씀이 육신이 되어 오신 예수 그리스도를 믿고,</a:t>
            </a:r>
          </a:p>
          <a:p xmlns:a="http://schemas.openxmlformats.org/drawingml/2006/main">
            <a:r>
              <a:t>그리스도의 보혈로 죄 씻음을 받고,</a:t>
            </a:r>
          </a:p>
          <a:p xmlns:a="http://schemas.openxmlformats.org/drawingml/2006/main">
            <a:r>
              <a:t>성령께서 우리 가운데 거하심으로,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우리는 살아 있고 영원한 하나님의 말씀으로</a:t>
            </a:r>
          </a:p>
          <a:p xmlns:a="http://schemas.openxmlformats.org/drawingml/2006/main">
            <a:r>
              <a:t>거듭난 사람들이 되었다.</a:t>
            </a:r>
          </a:p>
          <a:p xmlns:a="http://schemas.openxmlformats.org/drawingml/2006/main">
            <a:r>
              <a:t/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말씀으로 거듭난 사람은</a:t>
            </a:r>
          </a:p>
          <a:p xmlns:a="http://schemas.openxmlformats.org/drawingml/2006/main">
            <a:r>
              <a:t>말씀 가운데 산다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말씀으로 거듭난 사람은</a:t>
            </a:r>
          </a:p>
          <a:p xmlns:a="http://schemas.openxmlformats.org/drawingml/2006/main">
            <a:r>
              <a:t>말씀 가운데 산다</a:t>
            </a:r>
          </a:p>
          <a:p xmlns:a="http://schemas.openxmlformats.org/drawingml/2006/main">
            <a:r>
              <a:t/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새로운 삶의 시작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거듭남은 끝이 아니다.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새생명 가운데 새로운 삶의 시작이다.</a:t>
            </a:r>
          </a:p>
          <a:p xmlns:a="http://schemas.openxmlformats.org/drawingml/2006/main">
            <a:r>
              <a:t/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거룩하신 하나님을 따라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전에 알지 못할 때에 따르던</a:t>
            </a:r>
          </a:p>
          <a:p xmlns:a="http://schemas.openxmlformats.org/drawingml/2006/main">
            <a:r>
              <a:t>너희 사욕을 본받지 말고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내가 거룩하니 너희도 거룩할지어다.</a:t>
            </a:r>
          </a:p>
          <a:p xmlns:a="http://schemas.openxmlformats.org/drawingml/2006/main">
            <a:r>
              <a:t>베드로전서 1장 14–16절 중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말씀 가운데 사는 삶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성령의 인도하심 → 살아 있는 말씀 가운데 삶 → 말씀을 들음 → 말씀에 순종함 → 거룩한 삶 → 성령의 열매</a:t>
            </a:r>
          </a:p>
          <a:p xmlns:a="http://schemas.openxmlformats.org/drawingml/2006/main">
            <a:r>
              <a:t/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성령의 인도하심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무릇 하나님의 영으로 인도함을 받는 사람은</a:t>
            </a:r>
          </a:p>
          <a:p xmlns:a="http://schemas.openxmlformats.org/drawingml/2006/main">
            <a:r>
              <a:t>곧 하나님의 아들이라.</a:t>
            </a:r>
          </a:p>
          <a:p xmlns:a="http://schemas.openxmlformats.org/drawingml/2006/main">
            <a:r>
              <a:t>로마서 8장 14절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삶의 기준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하나님의 자녀는</a:t>
            </a:r>
          </a:p>
          <a:p xmlns:a="http://schemas.openxmlformats.org/drawingml/2006/main">
            <a:r>
              <a:t>성령님의 도우심과 인도하심을 따라</a:t>
            </a:r>
          </a:p>
          <a:p xmlns:a="http://schemas.openxmlformats.org/drawingml/2006/main">
            <a:r>
              <a:t>말씀에 순종하며 살아간다.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말씀은 살아가는 삶의 기준이다.</a:t>
            </a:r>
          </a:p>
          <a:p xmlns:a="http://schemas.openxmlformats.org/drawingml/2006/main">
            <a:r>
              <a:t/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말씀 가운데 사는 삶은</a:t>
            </a:r>
          </a:p>
          <a:p xmlns:a="http://schemas.openxmlformats.org/drawingml/2006/main">
            <a:r>
              <a:t>서로 사랑하는 삶이다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말씀 가운데 사는 삶은</a:t>
            </a:r>
          </a:p>
          <a:p xmlns:a="http://schemas.openxmlformats.org/drawingml/2006/main">
            <a:r>
              <a:t>서로 사랑하는 삶이다</a:t>
            </a:r>
          </a:p>
          <a:p xmlns:a="http://schemas.openxmlformats.org/drawingml/2006/main">
            <a:r>
              <a:t/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마음으로 뜨겁게 서로 사랑하라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너희가 진리를 순종함으로</a:t>
            </a:r>
          </a:p>
          <a:p xmlns:a="http://schemas.openxmlformats.org/drawingml/2006/main">
            <a:r>
              <a:t>너희 영혼을 깨끗하게 하여</a:t>
            </a:r>
          </a:p>
          <a:p xmlns:a="http://schemas.openxmlformats.org/drawingml/2006/main">
            <a:r>
              <a:t>거짓이 없이 형제를 사랑하기에 이르렀으니</a:t>
            </a:r>
          </a:p>
          <a:p xmlns:a="http://schemas.openxmlformats.org/drawingml/2006/main">
            <a:r>
              <a:t>마음으로 뜨겁게 서로 사랑하라.</a:t>
            </a:r>
          </a:p>
          <a:p xmlns:a="http://schemas.openxmlformats.org/drawingml/2006/main">
            <a:r>
              <a:t>베드로전서 1장 22절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말씀에 순종하는 삶의 열매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말씀으로 거듭난 사람은 말씀 가운데 살아간다.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말씀 가운데 사는 사람은 말씀에 순종한다.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말씀에 순종하는 사람은 서로 사랑한다.</a:t>
            </a:r>
          </a:p>
          <a:p xmlns:a="http://schemas.openxmlformats.org/drawingml/2006/main">
            <a:r>
              <a:t/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먼저 우리를 사랑하셨음이라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우리가 사랑함은</a:t>
            </a:r>
          </a:p>
          <a:p xmlns:a="http://schemas.openxmlformats.org/drawingml/2006/main">
            <a:r>
              <a:t>그가 먼저 우리를 사랑하셨음이라.</a:t>
            </a:r>
          </a:p>
          <a:p xmlns:a="http://schemas.openxmlformats.org/drawingml/2006/main">
            <a:r>
              <a:t>요한일서 4장 19절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십자가의 사랑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말씀이 육신이 되어 오신 예수 그리스도께서</a:t>
            </a:r>
          </a:p>
          <a:p xmlns:a="http://schemas.openxmlformats.org/drawingml/2006/main">
            <a:r>
              <a:t>우리를 먼저 사랑하셨기 때문이다.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그 사랑은 십자가에서 가장 분명하게 나타났다.</a:t>
            </a:r>
          </a:p>
          <a:p xmlns:a="http://schemas.openxmlformats.org/drawingml/2006/main">
            <a:r>
              <a:t/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서로 사랑하며 생명을 살리는 삶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그리스도의 십자가의 사랑을 받음 → 하나님의 자녀로 거듭남 → 성령의 인도하심 → 말씀에 순종함 → 서로 뜨겁게 사랑함</a:t>
            </a:r>
          </a:p>
          <a:p xmlns:a="http://schemas.openxmlformats.org/drawingml/2006/main">
            <a:r>
              <a:t/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말씀 맺기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그리스도인은 거듭난 자들이다.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물과 성령으로 거듭난 사람들이다.</a:t>
            </a:r>
          </a:p>
          <a:p xmlns:a="http://schemas.openxmlformats.org/drawingml/2006/main">
            <a:r>
              <a:t>하나님의 자녀로 다시 태어난 사람들이다.</a:t>
            </a:r>
          </a:p>
          <a:p xmlns:a="http://schemas.openxmlformats.org/drawingml/2006/main">
            <a:r>
              <a:t>살아 있고 영원한 하나님의 말씀으로</a:t>
            </a:r>
          </a:p>
          <a:p xmlns:a="http://schemas.openxmlformats.org/drawingml/2006/main">
            <a:r>
              <a:t>거듭난 사람들이다.</a:t>
            </a:r>
          </a:p>
          <a:p xmlns:a="http://schemas.openxmlformats.org/drawingml/2006/main">
            <a:r>
              <a:t/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말씀 맺기 · 거듭남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그리스도의 보혈 → 죄 씻음 → 성령의 임재와 인치심 → 물과 성령으로 거듭남</a:t>
            </a:r>
          </a:p>
          <a:p xmlns:a="http://schemas.openxmlformats.org/drawingml/2006/main">
            <a:r>
              <a:t/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말씀 맺기 · 하나님의 자녀의 삶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물과 성령으로 거듭남 → 하나님의 자녀 → 말씀으로 거듭남 → 성령님의 인도하심 → 살아 있는 말씀 가운데 삶</a:t>
            </a:r>
          </a:p>
          <a:p xmlns:a="http://schemas.openxmlformats.org/drawingml/2006/main">
            <a:r>
              <a:t/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말씀 맺기 · 순종과 사랑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살아 있는 말씀 가운데 삶 → 말씀에 순종함 → 거룩한 삶 → 서로 뜨겁게 사랑함 → 삶의 자리에서 생명을 살림</a:t>
            </a:r>
          </a:p>
          <a:p xmlns:a="http://schemas.openxmlformats.org/drawingml/2006/main">
            <a:r>
              <a:t/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말씀으로 거듭난 사람은</a:t>
            </a:r>
          </a:p>
          <a:p xmlns:a="http://schemas.openxmlformats.org/drawingml/2006/main">
            <a:r>
              <a:t>말씀 가운데 살아갑니다.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말씀으로 거듭난 사람은</a:t>
            </a:r>
          </a:p>
          <a:p xmlns:a="http://schemas.openxmlformats.org/drawingml/2006/main">
            <a:r>
              <a:t>말씀 가운데 살아갑니다.</a:t>
            </a:r>
          </a:p>
          <a:p xmlns:a="http://schemas.openxmlformats.org/drawingml/2006/main">
            <a:r>
              <a:t/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말씀 가운데 사는 사람은</a:t>
            </a:r>
          </a:p>
          <a:p xmlns:a="http://schemas.openxmlformats.org/drawingml/2006/main">
            <a:r>
              <a:t>성령님의 인도하심을 따라</a:t>
            </a:r>
          </a:p>
          <a:p xmlns:a="http://schemas.openxmlformats.org/drawingml/2006/main">
            <a:r>
              <a:t>말씀에 순종합니다.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말씀 가운데 사는 사람은</a:t>
            </a:r>
          </a:p>
          <a:p xmlns:a="http://schemas.openxmlformats.org/drawingml/2006/main">
            <a:r>
              <a:t>성령님의 인도하심을 따라</a:t>
            </a:r>
          </a:p>
          <a:p xmlns:a="http://schemas.openxmlformats.org/drawingml/2006/main">
            <a:r>
              <a:t>말씀에 순종합니다.</a:t>
            </a:r>
          </a:p>
          <a:p xmlns:a="http://schemas.openxmlformats.org/drawingml/2006/main">
            <a:r>
              <a:t/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말씀에 순종하는 사람은</a:t>
            </a:r>
          </a:p>
          <a:p xmlns:a="http://schemas.openxmlformats.org/drawingml/2006/main">
            <a:r>
              <a:t>서로 뜨겁게 사랑합니다.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말씀에 순종하는 사람은</a:t>
            </a:r>
          </a:p>
          <a:p xmlns:a="http://schemas.openxmlformats.org/drawingml/2006/main">
            <a:r>
              <a:t>서로 뜨겁게 사랑합니다.</a:t>
            </a:r>
          </a:p>
          <a:p xmlns:a="http://schemas.openxmlformats.org/drawingml/2006/main">
            <a:r>
              <a:t/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그리고 그 사랑은</a:t>
            </a:r>
          </a:p>
          <a:p xmlns:a="http://schemas.openxmlformats.org/drawingml/2006/main">
            <a:r>
              <a:t>자기에게 주어진 삶의 자리에서</a:t>
            </a:r>
          </a:p>
          <a:p xmlns:a="http://schemas.openxmlformats.org/drawingml/2006/main">
            <a:r>
              <a:t>생명을 살리는 삶으로 나타납니다.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그리고 그 사랑은</a:t>
            </a:r>
          </a:p>
          <a:p xmlns:a="http://schemas.openxmlformats.org/drawingml/2006/main">
            <a:r>
              <a:t>자기에게 주어진 삶의 자리에서</a:t>
            </a:r>
          </a:p>
          <a:p xmlns:a="http://schemas.openxmlformats.org/drawingml/2006/main">
            <a:r>
              <a:t>생명을 살리는 삶으로 나타납니다.</a:t>
            </a:r>
          </a:p>
          <a:p xmlns:a="http://schemas.openxmlformats.org/drawingml/2006/main">
            <a:r>
              <a:t/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이것이 말씀으로 거듭난</a:t>
            </a:r>
          </a:p>
          <a:p xmlns:a="http://schemas.openxmlformats.org/drawingml/2006/main">
            <a:r>
              <a:t>하나님의 자녀의 삶입니다.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이것이 말씀으로 거듭난</a:t>
            </a:r>
          </a:p>
          <a:p xmlns:a="http://schemas.openxmlformats.org/drawingml/2006/main">
            <a:r>
              <a:t>하나님의 자녀의 삶입니다.</a:t>
            </a:r>
          </a:p>
          <a:p xmlns:a="http://schemas.openxmlformats.org/drawingml/2006/main">
            <a:r>
              <a:t/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4c853f99ebd481f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8099c1a884e3450d" /><Relationship Type="http://schemas.openxmlformats.org/officeDocument/2006/relationships/slideLayout" Target="/ppt/slideLayouts/slideLayout1.xml" Id="Rd0da44bac2bb41c6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d0da44bac2bb41c6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0ff463a48364f98" /><Relationship Type="http://schemas.openxmlformats.org/officeDocument/2006/relationships/notesSlide" Target="/ppt/notesSlides/notesSlide1.xml" Id="Rd9d1dbcdb1b940a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b4df94548204283" /><Relationship Type="http://schemas.openxmlformats.org/officeDocument/2006/relationships/notesSlide" Target="/ppt/notesSlides/notesSlide2.xml" Id="R5e56a4ee7ff4423b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d99f37951f0404a" /><Relationship Type="http://schemas.openxmlformats.org/officeDocument/2006/relationships/notesSlide" Target="/ppt/notesSlides/notesSlide3.xml" Id="R0d4e029c14684e81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fe9ea2520d24a99" /><Relationship Type="http://schemas.openxmlformats.org/officeDocument/2006/relationships/notesSlide" Target="/ppt/notesSlides/notesSlide4.xml" Id="R84c4cc419ff5447c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08ccded95064a5e" /><Relationship Type="http://schemas.openxmlformats.org/officeDocument/2006/relationships/notesSlide" Target="/ppt/notesSlides/notesSlide5.xml" Id="R7217f6f91c4d4e07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b009340b83c47ee" /><Relationship Type="http://schemas.openxmlformats.org/officeDocument/2006/relationships/notesSlide" Target="/ppt/notesSlides/notesSlide6.xml" Id="Rd034fb433b6f4f32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df68117f06f48eb" /><Relationship Type="http://schemas.openxmlformats.org/officeDocument/2006/relationships/notesSlide" Target="/ppt/notesSlides/notesSlide7.xml" Id="R58ffe8df3e524531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eb7de49dca84b38" /><Relationship Type="http://schemas.openxmlformats.org/officeDocument/2006/relationships/notesSlide" Target="/ppt/notesSlides/notesSlide8.xml" Id="R0d1e54006f1b43a8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6e82e8e720c4022" /><Relationship Type="http://schemas.openxmlformats.org/officeDocument/2006/relationships/notesSlide" Target="/ppt/notesSlides/notesSlide9.xml" Id="R08c5930cb00c4f70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2c9c9446c6244df" /><Relationship Type="http://schemas.openxmlformats.org/officeDocument/2006/relationships/notesSlide" Target="/ppt/notesSlides/notesSlide10.xml" Id="R746e981ad85f4680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48d838bb04b4b94" /><Relationship Type="http://schemas.openxmlformats.org/officeDocument/2006/relationships/notesSlide" Target="/ppt/notesSlides/notesSlide11.xml" Id="R01ed26297d7d4a91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bd9b27baa2c4f5a" /><Relationship Type="http://schemas.openxmlformats.org/officeDocument/2006/relationships/notesSlide" Target="/ppt/notesSlides/notesSlide12.xml" Id="Ra353368bb4324835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29d620b38e54aaf" /><Relationship Type="http://schemas.openxmlformats.org/officeDocument/2006/relationships/notesSlide" Target="/ppt/notesSlides/notesSlide13.xml" Id="Re24ac2cfe6b740fe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4e625f8627b4617" /><Relationship Type="http://schemas.openxmlformats.org/officeDocument/2006/relationships/notesSlide" Target="/ppt/notesSlides/notesSlide14.xml" Id="R7cdb2c4f6203402d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48339d65cac4ac1" /><Relationship Type="http://schemas.openxmlformats.org/officeDocument/2006/relationships/notesSlide" Target="/ppt/notesSlides/notesSlide15.xml" Id="R2c5dbe78e11846b2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0200fb89f7148bb" /><Relationship Type="http://schemas.openxmlformats.org/officeDocument/2006/relationships/notesSlide" Target="/ppt/notesSlides/notesSlide16.xml" Id="Rba31dd85b7934e54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75c8e6efc654bf5" /><Relationship Type="http://schemas.openxmlformats.org/officeDocument/2006/relationships/notesSlide" Target="/ppt/notesSlides/notesSlide17.xml" Id="R2195803ceab443cb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ac45fc84c1b4674" /><Relationship Type="http://schemas.openxmlformats.org/officeDocument/2006/relationships/notesSlide" Target="/ppt/notesSlides/notesSlide18.xml" Id="R66cdbce01d9746e0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252ff3b4b284659" /><Relationship Type="http://schemas.openxmlformats.org/officeDocument/2006/relationships/notesSlide" Target="/ppt/notesSlides/notesSlide19.xml" Id="R0feddccbde114a92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1a8b0774fe74c8f" /><Relationship Type="http://schemas.openxmlformats.org/officeDocument/2006/relationships/notesSlide" Target="/ppt/notesSlides/notesSlide20.xml" Id="Rf14fcc307f404857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0fc9550b5e14529" /><Relationship Type="http://schemas.openxmlformats.org/officeDocument/2006/relationships/notesSlide" Target="/ppt/notesSlides/notesSlide21.xml" Id="Rcedbb2e53cf345f7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7395a72f17f4727" /><Relationship Type="http://schemas.openxmlformats.org/officeDocument/2006/relationships/notesSlide" Target="/ppt/notesSlides/notesSlide22.xml" Id="R6960ef58d34d4f1a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e60b656d3594f9d" /><Relationship Type="http://schemas.openxmlformats.org/officeDocument/2006/relationships/notesSlide" Target="/ppt/notesSlides/notesSlide23.xml" Id="Rd47b3739f2684ec6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b6cefab1a5c44e0" /><Relationship Type="http://schemas.openxmlformats.org/officeDocument/2006/relationships/notesSlide" Target="/ppt/notesSlides/notesSlide24.xml" Id="R1108ea1e98a84ec2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14adc4a55054853" /><Relationship Type="http://schemas.openxmlformats.org/officeDocument/2006/relationships/notesSlide" Target="/ppt/notesSlides/notesSlide25.xml" Id="R709b17c4f41c4c2c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819c02468714203" /><Relationship Type="http://schemas.openxmlformats.org/officeDocument/2006/relationships/notesSlide" Target="/ppt/notesSlides/notesSlide26.xml" Id="Re978a49234f64815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000bce8a9ac4ced" /><Relationship Type="http://schemas.openxmlformats.org/officeDocument/2006/relationships/notesSlide" Target="/ppt/notesSlides/notesSlide27.xml" Id="R56992eafe42e4ee5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cfdc6bc1afa4d75" /><Relationship Type="http://schemas.openxmlformats.org/officeDocument/2006/relationships/notesSlide" Target="/ppt/notesSlides/notesSlide28.xml" Id="Rab799c719bfc4746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33b0eb85b7d443c" /><Relationship Type="http://schemas.openxmlformats.org/officeDocument/2006/relationships/notesSlide" Target="/ppt/notesSlides/notesSlide29.xml" Id="Rb6a0eabc90e343f7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7c12f6c016f423d" /><Relationship Type="http://schemas.openxmlformats.org/officeDocument/2006/relationships/notesSlide" Target="/ppt/notesSlides/notesSlide30.xml" Id="R0ef9704f8bda43be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d51fcf4b5be4ebc" /><Relationship Type="http://schemas.openxmlformats.org/officeDocument/2006/relationships/notesSlide" Target="/ppt/notesSlides/notesSlide31.xml" Id="Rf49b805183c3484b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b2b3f55c7e8446b" /><Relationship Type="http://schemas.openxmlformats.org/officeDocument/2006/relationships/notesSlide" Target="/ppt/notesSlides/notesSlide32.xml" Id="Re07f581226654520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3156de58b5a4418" /><Relationship Type="http://schemas.openxmlformats.org/officeDocument/2006/relationships/notesSlide" Target="/ppt/notesSlides/notesSlide33.xml" Id="Rf7ef77b8494c4b08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12fa681caf343c8" /><Relationship Type="http://schemas.openxmlformats.org/officeDocument/2006/relationships/notesSlide" Target="/ppt/notesSlides/notesSlide34.xml" Id="R8322f918bf9e4906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d310395e5cb4d83" /><Relationship Type="http://schemas.openxmlformats.org/officeDocument/2006/relationships/notesSlide" Target="/ppt/notesSlides/notesSlide35.xml" Id="R55b8a57941d84eca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125d458dc674707" /><Relationship Type="http://schemas.openxmlformats.org/officeDocument/2006/relationships/notesSlide" Target="/ppt/notesSlides/notesSlide36.xml" Id="Rd8b38062807645a4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4cc9de1d68f4d69" /><Relationship Type="http://schemas.openxmlformats.org/officeDocument/2006/relationships/notesSlide" Target="/ppt/notesSlides/notesSlide37.xml" Id="Rf18c51100e6b462e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408f090e50b4b1c" /><Relationship Type="http://schemas.openxmlformats.org/officeDocument/2006/relationships/notesSlide" Target="/ppt/notesSlides/notesSlide38.xml" Id="R22d65376c90c497a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d82491c7cca45b8" /><Relationship Type="http://schemas.openxmlformats.org/officeDocument/2006/relationships/notesSlide" Target="/ppt/notesSlides/notesSlide39.xml" Id="Rcdae8b1459674697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367bf15466f44b2" /><Relationship Type="http://schemas.openxmlformats.org/officeDocument/2006/relationships/notesSlide" Target="/ppt/notesSlides/notesSlide40.xml" Id="R5c7e8d75b548480a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dd9492cad4e4532" /><Relationship Type="http://schemas.openxmlformats.org/officeDocument/2006/relationships/notesSlide" Target="/ppt/notesSlides/notesSlide41.xml" Id="Rcf59aba8bdbd4d23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05c831f1a574eb4" /><Relationship Type="http://schemas.openxmlformats.org/officeDocument/2006/relationships/notesSlide" Target="/ppt/notesSlides/notesSlide42.xml" Id="Rdfe136b99b264313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49894c9ecf04173" /><Relationship Type="http://schemas.openxmlformats.org/officeDocument/2006/relationships/notesSlide" Target="/ppt/notesSlides/notesSlide43.xml" Id="R7069f697c4584dcc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0b5ddb9d6fc40fb" /><Relationship Type="http://schemas.openxmlformats.org/officeDocument/2006/relationships/notesSlide" Target="/ppt/notesSlides/notesSlide44.xml" Id="Rb53f31b5b2e844b3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d02bb0adccb4198" /><Relationship Type="http://schemas.openxmlformats.org/officeDocument/2006/relationships/notesSlide" Target="/ppt/notesSlides/notesSlide45.xml" Id="Refe597fd822a4286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cbc2331432d48e3" /><Relationship Type="http://schemas.openxmlformats.org/officeDocument/2006/relationships/notesSlide" Target="/ppt/notesSlides/notesSlide46.xml" Id="R7d24691fd15747de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34b61726763444d" /><Relationship Type="http://schemas.openxmlformats.org/officeDocument/2006/relationships/notesSlide" Target="/ppt/notesSlides/notesSlide47.xml" Id="R956d2ea15c6c42ee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2044e7dd5ef4b5b" /><Relationship Type="http://schemas.openxmlformats.org/officeDocument/2006/relationships/notesSlide" Target="/ppt/notesSlides/notesSlide48.xml" Id="R145fd35d83004bcd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5344bf1862b48e5" /><Relationship Type="http://schemas.openxmlformats.org/officeDocument/2006/relationships/notesSlide" Target="/ppt/notesSlides/notesSlide49.xml" Id="R885865bc1d574dc3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97DE76C-F967-4360-B92A-3C4C37843C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1809750"/>
            <a:ext cx="10287000" cy="2571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6825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6825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말씀으로</a:t>
            </a:r>
          </a:p>
          <a:p xmlns:a="http://schemas.openxmlformats.org/drawingml/2006/main">
            <a:pPr algn="l">
              <a:buNone/>
              <a:defRPr sz="6825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6825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거듭난 삶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2BE0040-9689-4DBF-B0A8-4BF50BB6C8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9650" y="4857750"/>
            <a:ext cx="10172700" cy="619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550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550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베드로전서 1장 13–25절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6895057-8062-4FCC-A18D-57EE1839E9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138415679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7362B8E-AEAF-4170-BBFD-36F02F3B3E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619125"/>
            <a:ext cx="1036320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핵심 말씀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9292508-FF7D-4394-9237-121CD7C9DA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1695450"/>
            <a:ext cx="10287000" cy="3790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34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4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너희가 거듭난 것은 썩어질 씨로 된 것이 아니요</a:t>
            </a:r>
          </a:p>
          <a:p xmlns:a="http://schemas.openxmlformats.org/drawingml/2006/main">
            <a:pPr algn="l">
              <a:buNone/>
              <a:defRPr sz="34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4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썩지 아니할 씨로 된 것이니</a:t>
            </a:r>
          </a:p>
          <a:p xmlns:a="http://schemas.openxmlformats.org/drawingml/2006/main">
            <a:pPr algn="l">
              <a:buNone/>
              <a:defRPr sz="34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4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살아 있고 항상 있는</a:t>
            </a:r>
          </a:p>
          <a:p xmlns:a="http://schemas.openxmlformats.org/drawingml/2006/main">
            <a:pPr algn="l">
              <a:buNone/>
              <a:defRPr sz="34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4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하나님의 말씀으로 되었느니라.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62FD587-9112-4073-BD38-DB897D830A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5905500"/>
            <a:ext cx="99060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02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02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베드로전서 1장 23절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531124D-264B-430D-848D-E3724A14B5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02</a:t>
            </a:r>
          </a:p>
        </p:txBody>
      </p:sp>
    </p:spTree>
    <p:extLst>
      <p:ext uri="{BB962C8B-B14F-4D97-AF65-F5344CB8AC3E}">
        <p14:creationId xmlns:p14="http://schemas.microsoft.com/office/powerpoint/2010/main" val="1411870913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76F8FA4-4C92-4500-A8A7-A7112C67C6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3875" y="314325"/>
            <a:ext cx="11144250" cy="523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>
              <a:defRPr sz="277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77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베드로전서 1장 13–25절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7B4ED57-1464-4950-A944-2A29442C7D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3875" y="1000125"/>
            <a:ext cx="5429250" cy="523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>
              <a:defRPr sz="19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9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13  그러므로 너희 마음의 허리를 동이고 근신하여 예수 그리스도께서 나타나실 때에 너희에게 가져다 주실 은혜를 온전히 바랄지어다</a:t>
            </a:r>
          </a:p>
          <a:p xmlns:a="http://schemas.openxmlformats.org/drawingml/2006/main">
            <a:pPr>
              <a:defRPr sz="19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9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14  너희가 순종하는 자식처럼 전에 알지 못할 때에 따르던 너희 사욕을 본받지 말고</a:t>
            </a:r>
          </a:p>
          <a:p xmlns:a="http://schemas.openxmlformats.org/drawingml/2006/main">
            <a:pPr>
              <a:defRPr sz="19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9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15  오직 너희를 부르신 거룩한 이처럼 너희도 모든 행실에 거룩한 자가 되라</a:t>
            </a:r>
          </a:p>
          <a:p xmlns:a="http://schemas.openxmlformats.org/drawingml/2006/main">
            <a:pPr>
              <a:defRPr sz="19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9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16  기록되었으되 내가 거룩하니 너희도 거룩할지어다 하셨느니라</a:t>
            </a:r>
          </a:p>
          <a:p xmlns:a="http://schemas.openxmlformats.org/drawingml/2006/main">
            <a:pPr>
              <a:defRPr sz="19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9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17  외모로 보시지 않고 각 사람의 행위대로 심판하시는 이를 너희가 아버지라 부른즉 너희가 나그네로 있을 때를 두려움으로 지내라</a:t>
            </a:r>
          </a:p>
          <a:p xmlns:a="http://schemas.openxmlformats.org/drawingml/2006/main">
            <a:pPr>
              <a:defRPr sz="19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9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18  너희가 알거니와 너희 조상이 물려 준 헛된 행실에서 대속함을 받은 것은 은이나 금 같이 없어질 것으로 된 것이 아니요</a:t>
            </a:r>
          </a:p>
          <a:p xmlns:a="http://schemas.openxmlformats.org/drawingml/2006/main">
            <a:pPr>
              <a:defRPr sz="19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9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19  오직 흠 없고 점 없는 어린 양 같은 그리스도의 보배로운 피로 된 것이니라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8AEA3FA-4C8A-4DEF-A96E-1135D20726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0" y="1000125"/>
            <a:ext cx="5429250" cy="523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>
              <a:defRPr sz="19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9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20  그는 창세 전부터 미리 알린 바 되신 이나 이 말세에 너희를 위하여 나타내신 바 되었으니</a:t>
            </a:r>
          </a:p>
          <a:p xmlns:a="http://schemas.openxmlformats.org/drawingml/2006/main">
            <a:pPr>
              <a:defRPr sz="19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9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21  너희는 그를 죽은 자 가운데서 살리시고 영광을 주신 하나님을 그리스도로 말미암아 믿는 자니 너희 믿음과 소망이 하나님께 있게 하셨느니라</a:t>
            </a:r>
          </a:p>
          <a:p xmlns:a="http://schemas.openxmlformats.org/drawingml/2006/main">
            <a:pPr>
              <a:defRPr sz="19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9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22  너희가 진리를 순종함으로 너희 영혼을 깨끗하게 하여 거짓이 없이 형제를 사랑하기에 이르렀으니 마음으로 뜨겁게 서로 사랑하라</a:t>
            </a:r>
          </a:p>
          <a:p xmlns:a="http://schemas.openxmlformats.org/drawingml/2006/main">
            <a:pPr>
              <a:defRPr sz="19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9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23  너희가 거듭난 것은 썩어질 씨로 된 것이 아니요 썩지 아니할 씨로 된 것이니 살아 있고 항상 있는 하나님의 말씀으로 되었느니라</a:t>
            </a:r>
          </a:p>
          <a:p xmlns:a="http://schemas.openxmlformats.org/drawingml/2006/main">
            <a:pPr>
              <a:defRPr sz="19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9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24  그러므로 모든 육체는 풀과 같고 그 모든 영광은 풀의 꽃과 같으니 풀은 마르고 꽃은 떨어지되</a:t>
            </a:r>
          </a:p>
          <a:p xmlns:a="http://schemas.openxmlformats.org/drawingml/2006/main">
            <a:pPr>
              <a:defRPr sz="19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9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25  오직 주의 말씀은 세세토록 있도다 하였으니 너희에게 전한 복음이 곧 이 말씀이니라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962CFE9-2E15-48F1-8546-D0870DCAE5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34365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03</a:t>
            </a:r>
          </a:p>
        </p:txBody>
      </p:sp>
    </p:spTree>
    <p:extLst>
      <p:ext uri="{BB962C8B-B14F-4D97-AF65-F5344CB8AC3E}">
        <p14:creationId xmlns:p14="http://schemas.microsoft.com/office/powerpoint/2010/main" val="851375975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CC41965-61DC-47C4-B100-AE18C99729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619125"/>
            <a:ext cx="1036320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말씀 열기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F875DF6-CB01-476A-8C62-051A3EAC48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1695450"/>
            <a:ext cx="10287000" cy="3790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36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6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그리스도인은 거듭난 자들이다.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 algn="l">
              <a:buNone/>
              <a:defRPr sz="36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6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거듭남은 이전의 사람이</a:t>
            </a:r>
          </a:p>
          <a:p xmlns:a="http://schemas.openxmlformats.org/drawingml/2006/main">
            <a:pPr algn="l">
              <a:buNone/>
              <a:defRPr sz="36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6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조금 더 좋아지는 것이 아니다.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B4B79FB-E308-4A77-9422-894B00BDF8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2116654066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2AF6C26-D5CD-45CC-9B4E-450A955D8F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619125"/>
            <a:ext cx="1036320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말씀 열기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7931F76-D71D-4C3F-9C01-1E8E85463C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1695450"/>
            <a:ext cx="10287000" cy="3790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34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4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죄와 사망 가운데 있던 사람이</a:t>
            </a:r>
          </a:p>
          <a:p xmlns:a="http://schemas.openxmlformats.org/drawingml/2006/main">
            <a:pPr algn="l">
              <a:buNone/>
              <a:defRPr sz="34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4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예수 그리스도 안에서 새로운 생명을 얻어</a:t>
            </a:r>
          </a:p>
          <a:p xmlns:a="http://schemas.openxmlformats.org/drawingml/2006/main">
            <a:pPr algn="l">
              <a:buNone/>
              <a:defRPr sz="34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4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하나님의 자녀로 다시 태어나는 것이다.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F2B70AD-C5AF-463E-9DC2-F587E6B254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480327845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F740218-61C4-4D7C-A87D-5F794DDD3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619125"/>
            <a:ext cx="1036320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거듭난 그리스도인의 삶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F08B782-FA74-4975-905A-C75FF6D464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238375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물과 성령으로 거듭남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A50A482-9799-49C4-80AB-2D304725C1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2733675"/>
            <a:ext cx="1143000" cy="276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1B6BB26-52FC-4E70-8EAA-980B69E28A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3009900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하나님의 자녀로 다시 태어남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13A44BA-D100-46E5-AA23-EE7C53FEE7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3505200"/>
            <a:ext cx="1143000" cy="276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58D03A5-B517-4A0D-8852-423036B607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3781425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살아 있는 말씀으로 거듭남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B44F85E-4D51-48F1-A983-31E24E4467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4276725"/>
            <a:ext cx="1143000" cy="276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C6025C3-E0A9-45CA-AFB5-7D4D778073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4552950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성령의 인도하심을 따라 말씀 가운데 삶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675F1EC-0586-421D-8D9A-C057FE36CF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06</a:t>
            </a:r>
          </a:p>
        </p:txBody>
      </p:sp>
    </p:spTree>
    <p:extLst>
      <p:ext uri="{BB962C8B-B14F-4D97-AF65-F5344CB8AC3E}">
        <p14:creationId xmlns:p14="http://schemas.microsoft.com/office/powerpoint/2010/main" val="1924545055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7E9648A-3966-4EB4-898A-84338430A5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619125"/>
            <a:ext cx="1036320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거듭난 그리스도인의 삶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9568BBB-105E-49A1-AEEF-ACE15F0A86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238375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성령의 인도하심을 따라 말씀 가운데 삶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5B1DC50-A47E-407D-94DC-FAB8C4B9F8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2733675"/>
            <a:ext cx="1143000" cy="276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8D3A762-EF5D-4007-B51D-10E8469CDF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3009900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말씀에 순종함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91EE5F2-FAB2-40C3-8BC2-0EE9302928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3505200"/>
            <a:ext cx="1143000" cy="276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B3DD5C6-EADA-474B-82D7-1C1C8FA98E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3781425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거룩함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894B340-C658-4F09-8C6F-22D34CFBFE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4276725"/>
            <a:ext cx="1143000" cy="276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A57D024-551E-4975-9068-45F5879BDB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4552950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서로 뜨겁게 사랑함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6ED4873-E6B3-4FB4-A41B-C7CABD70C9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07</a:t>
            </a:r>
          </a:p>
        </p:txBody>
      </p:sp>
    </p:spTree>
    <p:extLst>
      <p:ext uri="{BB962C8B-B14F-4D97-AF65-F5344CB8AC3E}">
        <p14:creationId xmlns:p14="http://schemas.microsoft.com/office/powerpoint/2010/main" val="637480343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ED7F28D-7B4F-4E20-BBC4-C29760000F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904875"/>
            <a:ext cx="2381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6000" b="0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6000" b="0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1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F2563F0-5589-44F3-8380-7828C2E2FB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428875"/>
            <a:ext cx="10287000" cy="2286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495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495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물과 성령으로</a:t>
            </a:r>
          </a:p>
          <a:p xmlns:a="http://schemas.openxmlformats.org/drawingml/2006/main">
            <a:pPr algn="l">
              <a:buNone/>
              <a:defRPr sz="495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495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거듭난 사람들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30994BB-93A0-4680-9F06-E0620E2E4C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08</a:t>
            </a:r>
          </a:p>
        </p:txBody>
      </p:sp>
    </p:spTree>
    <p:extLst>
      <p:ext uri="{BB962C8B-B14F-4D97-AF65-F5344CB8AC3E}">
        <p14:creationId xmlns:p14="http://schemas.microsoft.com/office/powerpoint/2010/main" val="1387816715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8ED6258-3BB0-4CCE-A003-8D7D3923EA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619125"/>
            <a:ext cx="1036320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물과 성령으로 거듭남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8B2F892-AAD9-4858-9D27-3DFDC81A2D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1695450"/>
            <a:ext cx="10287000" cy="3790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36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6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사람이 물과 성령으로 나지 아니하면</a:t>
            </a:r>
          </a:p>
          <a:p xmlns:a="http://schemas.openxmlformats.org/drawingml/2006/main">
            <a:pPr algn="l">
              <a:buNone/>
              <a:defRPr sz="36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6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하나님의 나라에 들어갈 수 없느니라.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E18C2FD-828F-41B9-840C-97E855B427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5905500"/>
            <a:ext cx="99060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02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02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요한복음 3장 5절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CE5E1EF-1419-49C9-8945-413780E07B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09</a:t>
            </a:r>
          </a:p>
        </p:txBody>
      </p:sp>
    </p:spTree>
    <p:extLst>
      <p:ext uri="{BB962C8B-B14F-4D97-AF65-F5344CB8AC3E}">
        <p14:creationId xmlns:p14="http://schemas.microsoft.com/office/powerpoint/2010/main" val="2093569046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2F0F484-B9A1-454B-A3A4-D4B216B6F1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619125"/>
            <a:ext cx="1036320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그리스도의 보배로운 피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2AF84AC-EA0C-4321-A052-D0823C3AF5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1695450"/>
            <a:ext cx="10287000" cy="3790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36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6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오직 흠 없고 점 없는 어린양 같은</a:t>
            </a:r>
          </a:p>
          <a:p xmlns:a="http://schemas.openxmlformats.org/drawingml/2006/main">
            <a:pPr algn="l">
              <a:buNone/>
              <a:defRPr sz="36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6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그리스도의 보배로운 피로 된 것이니라.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A118F98-ED2A-4BEB-BECE-79D01950A6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5905500"/>
            <a:ext cx="99060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02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02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베드로전서 1장 18–19절 중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4D233A8-CCB0-41A3-ADD6-8D710FBC71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1879923392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4AEADAA-2AD2-454D-AEBC-D3A2349D37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619125"/>
            <a:ext cx="1036320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물과 성령으로 거듭남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116212A-6D4D-4754-869B-8F701856DD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1852613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예수 그리스도의 보배로운 피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044B58F-8AFB-40E0-B15B-0FA154E26F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2347913"/>
            <a:ext cx="1143000" cy="276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D06C0D4-9D0F-42CF-BE84-2EE22E24F7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624138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죄 씻음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D007DAB-8E9E-4412-81D6-E4A513E2A4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3119438"/>
            <a:ext cx="1143000" cy="276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84D5ACA-268F-4270-8233-F21FCF7454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3395663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예수 그리스도를 믿음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6786275-AD06-4303-8707-E201BCBBD3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3890963"/>
            <a:ext cx="1143000" cy="276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412D9EF-4AE3-4CD4-873C-FFF6F8352B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4167188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성령의 임재와 인치심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EB0FE97-DCEE-47A3-B293-524E116998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4662488"/>
            <a:ext cx="1143000" cy="276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A178EBA-9D7C-42FD-BFBF-CBE905E923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4938713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새로운 생명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AEEBFBA-FF36-47F8-8841-27DC89F797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11</a:t>
            </a:r>
          </a:p>
        </p:txBody>
      </p:sp>
    </p:spTree>
    <p:extLst>
      <p:ext uri="{BB962C8B-B14F-4D97-AF65-F5344CB8AC3E}">
        <p14:creationId xmlns:p14="http://schemas.microsoft.com/office/powerpoint/2010/main" val="785952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6925608-FA6F-4BC7-BF46-7397208BA9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619125"/>
            <a:ext cx="1036320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새언약의 약속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3AE4BB3-E4D9-4C67-8EDC-9CD379D883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1695450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새언약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85DDDE5-6A63-4246-A286-ADABBC10FC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2190750"/>
            <a:ext cx="1143000" cy="276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03D9C91-917C-416D-89E0-5B7370907F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466975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하나님의 법을 마음에 둠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1B8BC7C-FC3D-4B7C-A534-F072E9EC59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2962275"/>
            <a:ext cx="1143000" cy="276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EAFF973-2844-4666-B85B-83260E4170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3238500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마음에 기록함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F97342A-2458-405F-8B76-995B773953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3733800"/>
            <a:ext cx="1143000" cy="276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B41B6F9-8A2D-40D7-874D-8615ACF60B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4010025"/>
            <a:ext cx="10477500" cy="809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“나는 그들의 하나님이 되고</a:t>
            </a:r>
          </a:p>
          <a:p xmlns:a="http://schemas.openxmlformats.org/drawingml/2006/main">
            <a:pPr algn="ctr">
              <a:buNone/>
              <a:def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그들은 내 백성이 될 것이라”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7D3190E-C264-40CE-9F23-148FDA0971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4819650"/>
            <a:ext cx="1143000" cy="276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DD0F960-EC30-4A8E-AC34-1722AC6A5E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5095875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죄악을 사하고 다시 기억하지 아니하심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A44029D-2325-4BEF-A9DC-01F6DC7F09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5905500"/>
            <a:ext cx="99060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02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02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예레미야 31장 31–34절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41D8C9C-6A09-4403-AF4D-F95FD4E3F4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680744428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82E2E47-08C6-46C9-B2C3-65C014F7DC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619125"/>
            <a:ext cx="1036320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새 마음과 새 영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36AF89F-5D2B-4E1A-AA68-FCEB256C81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1852613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맑은 물로 깨끗하게 하심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3868119-9009-4D63-A71F-AA069B09DC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2347913"/>
            <a:ext cx="1143000" cy="276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C786825-01EA-4B9E-ADF6-59B64D86B5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624138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새 마음을 주심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5E78113-ADEC-4E50-99E7-4E2CF5F3CA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3119438"/>
            <a:ext cx="1143000" cy="276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F47C355-EFEF-4DA7-B39D-E94510C399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3395663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새 영을 주심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C9364D2-3B64-495B-8418-A88E339E92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3890963"/>
            <a:ext cx="1143000" cy="276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FE75378-CACA-430C-98A0-D6B5183BA4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4167188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하나님의 영을 우리 속에 두심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6F47521-6BF7-435B-AC13-47791B60C8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4662488"/>
            <a:ext cx="1143000" cy="276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2230306-DF81-4EF1-9C2B-2245B0FE91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4938713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하나님의 말씀을 따라 살아가게 하심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380526C-11D0-4D31-8255-102C9720C7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5905500"/>
            <a:ext cx="99060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02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02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에스겔 36장 25–27절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1DEC518-E5F4-4249-9CD2-98D8039E75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13</a:t>
            </a:r>
          </a:p>
        </p:txBody>
      </p:sp>
    </p:spTree>
    <p:extLst>
      <p:ext uri="{BB962C8B-B14F-4D97-AF65-F5344CB8AC3E}">
        <p14:creationId xmlns:p14="http://schemas.microsoft.com/office/powerpoint/2010/main" val="1010446452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97B60FE-6F6A-4BC4-8E6A-CC6B47FEA8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619125"/>
            <a:ext cx="1036320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새언약의 성취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3BAC73D-7B42-4C7A-87CA-F8F18A4C99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1695450"/>
            <a:ext cx="10287000" cy="3790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352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52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새언약은 예수 그리스도 안에서 성취되었다.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 algn="l">
              <a:buNone/>
              <a:defRPr sz="352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52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물과 성령으로 거듭난 새로운 생명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AE7B19A-9CE5-4C8C-A623-A72EF7A617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14</a:t>
            </a:r>
          </a:p>
        </p:txBody>
      </p:sp>
    </p:spTree>
    <p:extLst>
      <p:ext uri="{BB962C8B-B14F-4D97-AF65-F5344CB8AC3E}">
        <p14:creationId xmlns:p14="http://schemas.microsoft.com/office/powerpoint/2010/main" val="1968791490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593137A-CF80-4965-89AA-BAB51269B2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904875"/>
            <a:ext cx="2381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6000" b="0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6000" b="0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2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E6C810D-4269-46A6-87BB-0CE827CDC6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428875"/>
            <a:ext cx="10287000" cy="2286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495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495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하나님의 자녀로</a:t>
            </a:r>
          </a:p>
          <a:p xmlns:a="http://schemas.openxmlformats.org/drawingml/2006/main">
            <a:pPr algn="l">
              <a:buNone/>
              <a:defRPr sz="495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495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다시 태어난 사람들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C1A41E0-B1AD-43FB-8F8C-162A25F245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15</a:t>
            </a:r>
          </a:p>
        </p:txBody>
      </p:sp>
    </p:spTree>
    <p:extLst>
      <p:ext uri="{BB962C8B-B14F-4D97-AF65-F5344CB8AC3E}">
        <p14:creationId xmlns:p14="http://schemas.microsoft.com/office/powerpoint/2010/main" val="194125701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1CE520B-21B4-43E2-B6BD-3F2A39F4EA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619125"/>
            <a:ext cx="1036320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하나님께로부터 난 자들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22088D6-6286-4FA9-BBF3-9E0DF45F97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1695450"/>
            <a:ext cx="10287000" cy="3790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33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3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영접하는 자 곧 그 이름을 믿는 자들에게는</a:t>
            </a:r>
          </a:p>
          <a:p xmlns:a="http://schemas.openxmlformats.org/drawingml/2006/main">
            <a:pPr algn="l">
              <a:buNone/>
              <a:defRPr sz="33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3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하나님의 자녀가 되는 권세를 주셨으니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 algn="l">
              <a:buNone/>
              <a:defRPr sz="33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3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오직 하나님께로부터 난 자들이니라.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F08F027-6B94-46BF-B5E7-27B34FFC75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5905500"/>
            <a:ext cx="99060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02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02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요한복음 1장 12–13절 중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CC23B07-B609-4ECB-BBDB-2C9817428E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16</a:t>
            </a:r>
          </a:p>
        </p:txBody>
      </p:sp>
    </p:spTree>
    <p:extLst>
      <p:ext uri="{BB962C8B-B14F-4D97-AF65-F5344CB8AC3E}">
        <p14:creationId xmlns:p14="http://schemas.microsoft.com/office/powerpoint/2010/main" val="1913712664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F3FC42D-96E7-412D-A427-72AB110F6B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619125"/>
            <a:ext cx="1036320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십자가의 사랑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C1701DD-BAFB-4D6C-BA05-69D8B7C124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1695450"/>
            <a:ext cx="10287000" cy="3790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33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3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하나님께서 예수 그리스도의</a:t>
            </a:r>
          </a:p>
          <a:p xmlns:a="http://schemas.openxmlformats.org/drawingml/2006/main">
            <a:pPr algn="l">
              <a:buNone/>
              <a:defRPr sz="33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3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십자가의 죽음과 부활을 통하여</a:t>
            </a:r>
          </a:p>
          <a:p xmlns:a="http://schemas.openxmlformats.org/drawingml/2006/main">
            <a:pPr algn="l">
              <a:buNone/>
              <a:defRPr sz="33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3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믿는 자들에게 새 생명을 주셨다.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 algn="l">
              <a:buNone/>
              <a:defRPr sz="33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3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십자가의 사랑으로 우리를 낳으셨다.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8F34373-ADA0-4A21-8E85-C3AB8DFC29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17</a:t>
            </a:r>
          </a:p>
        </p:txBody>
      </p:sp>
    </p:spTree>
    <p:extLst>
      <p:ext uri="{BB962C8B-B14F-4D97-AF65-F5344CB8AC3E}">
        <p14:creationId xmlns:p14="http://schemas.microsoft.com/office/powerpoint/2010/main" val="101914381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2C18CDC-1BA7-42EB-AFD4-D610E65E73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619125"/>
            <a:ext cx="1036320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하나님의 자녀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AF73F10-9D28-4C38-8C3E-3BF0C3A2FB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1695450"/>
            <a:ext cx="10287000" cy="3790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31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1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우리는 다시 무서워하는 종의 영을 받은 것이 아니라</a:t>
            </a:r>
          </a:p>
          <a:p xmlns:a="http://schemas.openxmlformats.org/drawingml/2006/main">
            <a:pPr algn="l">
              <a:buNone/>
              <a:defRPr sz="31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1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양자의 영을 받았다.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 algn="l">
              <a:buNone/>
              <a:defRPr sz="31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1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성령께서 친히 우리가</a:t>
            </a:r>
          </a:p>
          <a:p xmlns:a="http://schemas.openxmlformats.org/drawingml/2006/main">
            <a:pPr algn="l">
              <a:buNone/>
              <a:defRPr sz="31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1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하나님의 자녀인 것을 증언하신다.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8D18038-72D2-42D2-A668-8F11779A10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5905500"/>
            <a:ext cx="99060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02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02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로마서 8장 15–16절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B59D8C2-ECFD-44EB-A6B5-7042318CFF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18</a:t>
            </a:r>
          </a:p>
        </p:txBody>
      </p:sp>
    </p:spTree>
    <p:extLst>
      <p:ext uri="{BB962C8B-B14F-4D97-AF65-F5344CB8AC3E}">
        <p14:creationId xmlns:p14="http://schemas.microsoft.com/office/powerpoint/2010/main" val="116442856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799B085-3C84-47CE-9B7C-ED15D9946A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619125"/>
            <a:ext cx="1036320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하나님의 자녀로 다시 태어남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E6EA197-E482-4693-BE47-0CCC8669BC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1852613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그리스도의 보혈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4A87238-9B8B-467C-9A4F-4144ECFE10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2347913"/>
            <a:ext cx="1143000" cy="276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4BA4C72-9E36-4DF8-B0F3-97867E768D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624138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죄 사함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1714CCF-616B-4158-A591-6C811D1BC9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3119438"/>
            <a:ext cx="1143000" cy="276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03F98D9-1CAF-4C3E-AA47-68FB17A367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3395663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새로운 생명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95D02D0-FDD8-4347-BFC2-64CAE61E60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3890963"/>
            <a:ext cx="1143000" cy="276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190B6FF-1B5D-49F1-A9AA-B33010BA48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4167188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하나님께로부터 남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88606B7-11C5-460A-B65F-8E958C451B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4662488"/>
            <a:ext cx="1143000" cy="276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8463877-4985-4D99-96C9-3127D11E82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4938713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하나님의 자녀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53834DC-48D4-40E9-BFDC-4D7782913A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19</a:t>
            </a:r>
          </a:p>
        </p:txBody>
      </p:sp>
    </p:spTree>
    <p:extLst>
      <p:ext uri="{BB962C8B-B14F-4D97-AF65-F5344CB8AC3E}">
        <p14:creationId xmlns:p14="http://schemas.microsoft.com/office/powerpoint/2010/main" val="349404889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6F206B9-1502-4210-91E0-38B07F1B64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619125"/>
            <a:ext cx="1036320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우리의 신분이 바뀌었다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DA6A6EB-BDBE-4B20-897C-E00B476854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1695450"/>
            <a:ext cx="10287000" cy="3790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352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52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“우리가 하나님의 자녀라</a:t>
            </a:r>
          </a:p>
          <a:p xmlns:a="http://schemas.openxmlformats.org/drawingml/2006/main">
            <a:pPr algn="l">
              <a:buNone/>
              <a:defRPr sz="352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52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일컬음을 받게 되었는가”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 algn="l">
              <a:buNone/>
              <a:defRPr sz="352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52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하나님의 자녀로 다시 태어난 사람이다.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1007896-56AB-465B-AF26-3EA29FB2C5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5905500"/>
            <a:ext cx="99060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02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02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요한일서 3장 1–2절 중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1C170DC-C266-4ECA-BF39-FAB9D85492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20</a:t>
            </a:r>
          </a:p>
        </p:txBody>
      </p:sp>
    </p:spTree>
    <p:extLst>
      <p:ext uri="{BB962C8B-B14F-4D97-AF65-F5344CB8AC3E}">
        <p14:creationId xmlns:p14="http://schemas.microsoft.com/office/powerpoint/2010/main" val="1493568784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6232BAD-C0CE-4275-B5E9-63CB68C5E4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619125"/>
            <a:ext cx="1036320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순종하는 자식처럼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7BC9BE6-C7A8-438D-BA4A-C1E165B364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624138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죄와 사망 아래 있던 사람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B93EB70-876C-4D8B-986B-019C7CA2A9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3119438"/>
            <a:ext cx="1143000" cy="276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20F7FF3-4CA7-47E9-AD33-BCF353B653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3395663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그리스도 안에서 새 생명을 얻음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7AC4928-8718-4E26-9D65-4AF7B8CE88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3890963"/>
            <a:ext cx="1143000" cy="276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EC24E75-EE50-4201-91E6-C3E04BF8E9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4167188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하나님을 아버지라 부르는 하나님의 자녀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891E121-975D-4E42-83E0-35C56B2B14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5905500"/>
            <a:ext cx="99060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02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02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베드로전서 1장 14절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5FC2979-288A-4FED-84B2-E49D6EC33F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21</a:t>
            </a:r>
          </a:p>
        </p:txBody>
      </p:sp>
    </p:spTree>
    <p:extLst>
      <p:ext uri="{BB962C8B-B14F-4D97-AF65-F5344CB8AC3E}">
        <p14:creationId xmlns:p14="http://schemas.microsoft.com/office/powerpoint/2010/main" val="680109770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AA9DF8E-AE51-4860-AC8D-A3A59EA97D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904875"/>
            <a:ext cx="2381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6000" b="0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6000" b="0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3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30E3FF3-F7F9-4C46-8D59-ADF22CB27E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428875"/>
            <a:ext cx="10287000" cy="2286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495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495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하나님의 말씀으로</a:t>
            </a:r>
          </a:p>
          <a:p xmlns:a="http://schemas.openxmlformats.org/drawingml/2006/main">
            <a:pPr algn="l">
              <a:buNone/>
              <a:defRPr sz="495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495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거듭난 사람들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1C7BF02-15A4-409C-B72A-8F0E75C76A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22</a:t>
            </a:r>
          </a:p>
        </p:txBody>
      </p:sp>
    </p:spTree>
    <p:extLst>
      <p:ext uri="{BB962C8B-B14F-4D97-AF65-F5344CB8AC3E}">
        <p14:creationId xmlns:p14="http://schemas.microsoft.com/office/powerpoint/2010/main" val="797347771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E5A7B88-1025-4AA8-B551-912A230470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619125"/>
            <a:ext cx="1036320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살아 있고 항상 있는 말씀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A37231F-6772-4B96-B796-7651E9B027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1695450"/>
            <a:ext cx="10287000" cy="3790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382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82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하나님의 살아 있고 항상 있는</a:t>
            </a:r>
          </a:p>
          <a:p xmlns:a="http://schemas.openxmlformats.org/drawingml/2006/main">
            <a:pPr algn="l">
              <a:buNone/>
              <a:defRPr sz="382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82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말씀으로 되었느니라.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733E911-628D-4F67-9073-6737DF217E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5905500"/>
            <a:ext cx="99060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02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02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베드로전서 1장 23절 · 원고 인용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D72FFC0-7550-4202-B862-3AE057EF1F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23</a:t>
            </a:r>
          </a:p>
        </p:txBody>
      </p:sp>
    </p:spTree>
    <p:extLst>
      <p:ext uri="{BB962C8B-B14F-4D97-AF65-F5344CB8AC3E}">
        <p14:creationId xmlns:p14="http://schemas.microsoft.com/office/powerpoint/2010/main" val="1908574956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1DF3669-C507-4D6C-9C3D-89987D5DBC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619125"/>
            <a:ext cx="1036320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말씀이 육신이 되어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5C3FA9A-ED28-449E-83AE-99B5512FFD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1695450"/>
            <a:ext cx="10287000" cy="3790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34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4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말씀이 육신이 되어 우리 가운데 거하시매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 algn="l">
              <a:buNone/>
              <a:defRPr sz="34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4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말씀이 육신이 되어 우리 가운데 오신 분이</a:t>
            </a:r>
          </a:p>
          <a:p xmlns:a="http://schemas.openxmlformats.org/drawingml/2006/main">
            <a:pPr algn="l">
              <a:buNone/>
              <a:defRPr sz="34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4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예수 그리스도이시다.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361F919-7225-497A-9E19-2DDE28706D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5905500"/>
            <a:ext cx="99060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02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02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요한복음 1장 14절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F03E192-B4B4-4CEA-8797-7B469B4809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24</a:t>
            </a:r>
          </a:p>
        </p:txBody>
      </p:sp>
    </p:spTree>
    <p:extLst>
      <p:ext uri="{BB962C8B-B14F-4D97-AF65-F5344CB8AC3E}">
        <p14:creationId xmlns:p14="http://schemas.microsoft.com/office/powerpoint/2010/main" val="1682365555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00C4A86-FCF5-4864-9D48-D25E7FFD67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619125"/>
            <a:ext cx="1036320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복음이 곧 이 말씀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4E5D9AC-139B-4BD9-9EBD-C043DCECE2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1695450"/>
            <a:ext cx="10287000" cy="3790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42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42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너희에게 전한 복음이</a:t>
            </a:r>
          </a:p>
          <a:p xmlns:a="http://schemas.openxmlformats.org/drawingml/2006/main">
            <a:pPr algn="l">
              <a:buNone/>
              <a:defRPr sz="42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42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곧 이 말씀이니라.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2F117A8-C94E-4747-A0CD-84E274EB5A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5905500"/>
            <a:ext cx="99060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02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02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베드로전서 1장 25절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E3EF05A-2805-45B0-90B1-EDF0FF933D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25</a:t>
            </a:r>
          </a:p>
        </p:txBody>
      </p:sp>
    </p:spTree>
    <p:extLst>
      <p:ext uri="{BB962C8B-B14F-4D97-AF65-F5344CB8AC3E}">
        <p14:creationId xmlns:p14="http://schemas.microsoft.com/office/powerpoint/2010/main" val="568680808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353498B-AC1F-4A82-8DF3-73AF7A1611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619125"/>
            <a:ext cx="1036320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새언약의 성취와 거듭남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D31712B-AFF9-461C-9D8E-6550E1B457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1633538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7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7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말씀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A445DD3-F23A-43A3-80AB-ACE1A9E972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2128838"/>
            <a:ext cx="1143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2B2AC5C-FBE9-4E5A-BE60-CDBE79A324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8388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7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7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복음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5074387-CAD6-4EB5-8BA7-F2DFD10DFD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2833688"/>
            <a:ext cx="1143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889F826-3613-4E05-B5B4-0AFD682D54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3043238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7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7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예수 그리스도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71FE0A8-4541-49D8-8170-FE74E450A4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3538538"/>
            <a:ext cx="1143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330027C-78C6-46D3-8B6F-50CA83E8FF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3748088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7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7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새언약의 성취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6DF5C64-EC4B-4A6F-881D-663CA31441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4243388"/>
            <a:ext cx="1143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4514445-1DAB-43A0-AC5F-1365E32D50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4452938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7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7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새로운 생명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3F9271A-7530-45BE-8AE9-1898B598B5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4948238"/>
            <a:ext cx="1143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78CCF0B-6278-4ED7-B707-4059EA2DDE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5157788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70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70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말씀으로 거듭남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B3EF53A-EE9B-45BB-98E5-875E57A63C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26</a:t>
            </a:r>
          </a:p>
        </p:txBody>
      </p:sp>
    </p:spTree>
    <p:extLst>
      <p:ext uri="{BB962C8B-B14F-4D97-AF65-F5344CB8AC3E}">
        <p14:creationId xmlns:p14="http://schemas.microsoft.com/office/powerpoint/2010/main" val="125274501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842490C-4636-4B7F-896B-90D2756C11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619125"/>
            <a:ext cx="1036320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마음에 새겨진 말씀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8EA7710-9755-4D03-BC03-1B0ABA336D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1695450"/>
            <a:ext cx="10287000" cy="3790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34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4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하나님께서 새언약으로 약속하신 대로</a:t>
            </a:r>
          </a:p>
          <a:p xmlns:a="http://schemas.openxmlformats.org/drawingml/2006/main">
            <a:pPr algn="l">
              <a:buNone/>
              <a:defRPr sz="34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4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이제 하나님의 말씀은</a:t>
            </a:r>
          </a:p>
          <a:p xmlns:a="http://schemas.openxmlformats.org/drawingml/2006/main">
            <a:pPr algn="l">
              <a:buNone/>
              <a:defRPr sz="34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4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돌판에만 기록된 말씀이 아니라</a:t>
            </a:r>
          </a:p>
          <a:p xmlns:a="http://schemas.openxmlformats.org/drawingml/2006/main">
            <a:pPr algn="l">
              <a:buNone/>
              <a:defRPr sz="34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4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우리의 마음에 새겨진 말씀이 된다.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6605D23-48D9-4233-934B-8C06DAEDD9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27</a:t>
            </a:r>
          </a:p>
        </p:txBody>
      </p:sp>
    </p:spTree>
    <p:extLst>
      <p:ext uri="{BB962C8B-B14F-4D97-AF65-F5344CB8AC3E}">
        <p14:creationId xmlns:p14="http://schemas.microsoft.com/office/powerpoint/2010/main" val="1614588044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AC9ED86-FB4C-40C3-9372-E301F4B26A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619125"/>
            <a:ext cx="1036320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하나님의 말씀으로 거듭남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11927E2-4847-4D06-B331-7FED818492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1695450"/>
            <a:ext cx="10287000" cy="3790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30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0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말씀이 육신이 되어 오신 예수 그리스도를 믿고,</a:t>
            </a:r>
          </a:p>
          <a:p xmlns:a="http://schemas.openxmlformats.org/drawingml/2006/main">
            <a:pPr algn="l">
              <a:buNone/>
              <a:defRPr sz="30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0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그리스도의 보혈로 죄 씻음을 받고,</a:t>
            </a:r>
          </a:p>
          <a:p xmlns:a="http://schemas.openxmlformats.org/drawingml/2006/main">
            <a:pPr algn="l">
              <a:buNone/>
              <a:defRPr sz="30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0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성령께서 우리 가운데 거하심으로,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 algn="l">
              <a:buNone/>
              <a:defRPr sz="30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0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우리는 살아 있고 영원한 하나님의 말씀으로</a:t>
            </a:r>
          </a:p>
          <a:p xmlns:a="http://schemas.openxmlformats.org/drawingml/2006/main">
            <a:pPr algn="l">
              <a:buNone/>
              <a:defRPr sz="30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0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거듭난 사람들이 되었다.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66E3717-0482-4652-8B5D-9161470A66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28</a:t>
            </a:r>
          </a:p>
        </p:txBody>
      </p:sp>
    </p:spTree>
    <p:extLst>
      <p:ext uri="{BB962C8B-B14F-4D97-AF65-F5344CB8AC3E}">
        <p14:creationId xmlns:p14="http://schemas.microsoft.com/office/powerpoint/2010/main" val="794759055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5F7D197-B83D-4A1D-AD87-5B1C61088A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904875"/>
            <a:ext cx="2381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6000" b="0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6000" b="0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4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760503E-169A-4F53-865A-9803EC1F99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428875"/>
            <a:ext cx="10287000" cy="2286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495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495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말씀으로 거듭난 사람은</a:t>
            </a:r>
          </a:p>
          <a:p xmlns:a="http://schemas.openxmlformats.org/drawingml/2006/main">
            <a:pPr algn="l">
              <a:buNone/>
              <a:defRPr sz="495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495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말씀 가운데 산다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6542629-7802-46D0-99BE-700B4D853A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29</a:t>
            </a:r>
          </a:p>
        </p:txBody>
      </p:sp>
    </p:spTree>
    <p:extLst>
      <p:ext uri="{BB962C8B-B14F-4D97-AF65-F5344CB8AC3E}">
        <p14:creationId xmlns:p14="http://schemas.microsoft.com/office/powerpoint/2010/main" val="257361536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20FE22E-F46A-4CED-B477-1347DA478D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619125"/>
            <a:ext cx="1036320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새로운 삶의 시작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C116A6E-70F8-4426-A0BE-3CB75211FA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1695450"/>
            <a:ext cx="10287000" cy="3790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382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82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거듭남은 끝이 아니다.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 algn="l">
              <a:buNone/>
              <a:defRPr sz="382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82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새생명 가운데 새로운 삶의 시작이다.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3BF30C0-898F-469F-862B-7BFBCA0E29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30</a:t>
            </a:r>
          </a:p>
        </p:txBody>
      </p:sp>
    </p:spTree>
    <p:extLst>
      <p:ext uri="{BB962C8B-B14F-4D97-AF65-F5344CB8AC3E}">
        <p14:creationId xmlns:p14="http://schemas.microsoft.com/office/powerpoint/2010/main" val="837109539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EFD0F99-0862-4787-9DE6-411E56D73C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619125"/>
            <a:ext cx="1036320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거룩하신 하나님을 따라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241DA5B-4257-4F1C-B288-DCD2550F11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1695450"/>
            <a:ext cx="10287000" cy="3790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36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6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전에 알지 못할 때에 따르던</a:t>
            </a:r>
          </a:p>
          <a:p xmlns:a="http://schemas.openxmlformats.org/drawingml/2006/main">
            <a:pPr algn="l">
              <a:buNone/>
              <a:defRPr sz="36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6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너희 사욕을 본받지 말고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 algn="l">
              <a:buNone/>
              <a:defRPr sz="36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6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내가 거룩하니 너희도 거룩할지어다.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4BEE7A1-E58D-46C7-B1E6-E71E68DFA1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5905500"/>
            <a:ext cx="99060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02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02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베드로전서 1장 14–16절 중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59DD0EB-A159-49FC-8D12-3284D50F2B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31</a:t>
            </a:r>
          </a:p>
        </p:txBody>
      </p:sp>
    </p:spTree>
    <p:extLst>
      <p:ext uri="{BB962C8B-B14F-4D97-AF65-F5344CB8AC3E}">
        <p14:creationId xmlns:p14="http://schemas.microsoft.com/office/powerpoint/2010/main" val="1659507639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6EAFA8E-550E-4D3D-AE97-19DCC00E07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619125"/>
            <a:ext cx="1036320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말씀 가운데 사는 삶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3E81845-5530-488B-B607-9B4DC5A23C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1633538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7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7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성령의 인도하심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B69F5E1-0F23-424B-92B3-0EDC86E8B0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2128838"/>
            <a:ext cx="1143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1C435FF-F7D9-4A08-87E5-EA4F7FBD15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8388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7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7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살아 있는 말씀 가운데 삶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CDA0734-1D72-4696-8456-FBC8FB4C2C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2833688"/>
            <a:ext cx="1143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E256D62-B7B2-476F-B68C-5F02E0482B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3043238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7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7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말씀을 들음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567E2EB-E569-4387-A1EA-3337C98EE6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3538538"/>
            <a:ext cx="1143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AE23AB3-CE6A-4F88-B2C2-36311EDC67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3748088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7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7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말씀에 순종함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F18BB80-C865-4222-B73E-3AE74BF383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4243388"/>
            <a:ext cx="1143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BF5318B-8CE9-4286-841E-B21CCCF724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4452938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7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70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거룩한 삶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FD0D4BB-BE12-4C16-AC7A-6DB291375E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4948238"/>
            <a:ext cx="1143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80FA0CB-D7A1-4DDC-8FD5-CE33F4CF28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5157788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70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70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성령의 열매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B0B9954-8EA7-4FC6-BB7C-E48BEB46CE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32</a:t>
            </a:r>
          </a:p>
        </p:txBody>
      </p:sp>
    </p:spTree>
    <p:extLst>
      <p:ext uri="{BB962C8B-B14F-4D97-AF65-F5344CB8AC3E}">
        <p14:creationId xmlns:p14="http://schemas.microsoft.com/office/powerpoint/2010/main" val="1518112018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ACC1E37-3E60-46A1-9F23-10D76B76C7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619125"/>
            <a:ext cx="1036320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성령의 인도하심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3695C55-215F-4D0E-A768-52F2DABAA5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1695450"/>
            <a:ext cx="10287000" cy="3790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36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6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무릇 하나님의 영으로 인도함을 받는 사람은</a:t>
            </a:r>
          </a:p>
          <a:p xmlns:a="http://schemas.openxmlformats.org/drawingml/2006/main">
            <a:pPr algn="l">
              <a:buNone/>
              <a:defRPr sz="36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6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곧 하나님의 아들이라.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E98E96B-9DEE-484D-8D4D-FEDE39E53C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5905500"/>
            <a:ext cx="99060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02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02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로마서 8장 14절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09B8356-C32A-47B8-9EE7-3BAA303D24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33</a:t>
            </a:r>
          </a:p>
        </p:txBody>
      </p:sp>
    </p:spTree>
    <p:extLst>
      <p:ext uri="{BB962C8B-B14F-4D97-AF65-F5344CB8AC3E}">
        <p14:creationId xmlns:p14="http://schemas.microsoft.com/office/powerpoint/2010/main" val="1328960494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A580E60-E425-4E59-89E8-5E1CE8576D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619125"/>
            <a:ext cx="1036320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삶의 기준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7353BF2-E0C1-4DAC-8057-E7164AA912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1695450"/>
            <a:ext cx="10287000" cy="3790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33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3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하나님의 자녀는</a:t>
            </a:r>
          </a:p>
          <a:p xmlns:a="http://schemas.openxmlformats.org/drawingml/2006/main">
            <a:pPr algn="l">
              <a:buNone/>
              <a:defRPr sz="33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3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성령님의 도우심과 인도하심을 따라</a:t>
            </a:r>
          </a:p>
          <a:p xmlns:a="http://schemas.openxmlformats.org/drawingml/2006/main">
            <a:pPr algn="l">
              <a:buNone/>
              <a:defRPr sz="33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3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말씀에 순종하며 살아간다.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 algn="l">
              <a:buNone/>
              <a:defRPr sz="33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3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말씀은 살아가는 삶의 기준이다.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6652AA7-7387-4B81-A05F-5862972AAD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34</a:t>
            </a:r>
          </a:p>
        </p:txBody>
      </p:sp>
    </p:spTree>
    <p:extLst>
      <p:ext uri="{BB962C8B-B14F-4D97-AF65-F5344CB8AC3E}">
        <p14:creationId xmlns:p14="http://schemas.microsoft.com/office/powerpoint/2010/main" val="1763765752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5161A3E-F99C-4ED4-94D5-6FED8CA495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904875"/>
            <a:ext cx="2381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6000" b="0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6000" b="0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5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73D7285-1D70-48A9-9FDD-6026B18E22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428875"/>
            <a:ext cx="10287000" cy="2286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495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495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말씀 가운데 사는 삶은</a:t>
            </a:r>
          </a:p>
          <a:p xmlns:a="http://schemas.openxmlformats.org/drawingml/2006/main">
            <a:pPr algn="l">
              <a:buNone/>
              <a:defRPr sz="495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495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서로 사랑하는 삶이다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F92429F-58B6-496E-AD78-441EB1D80A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35</a:t>
            </a:r>
          </a:p>
        </p:txBody>
      </p:sp>
    </p:spTree>
    <p:extLst>
      <p:ext uri="{BB962C8B-B14F-4D97-AF65-F5344CB8AC3E}">
        <p14:creationId xmlns:p14="http://schemas.microsoft.com/office/powerpoint/2010/main" val="2117990831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ADC05A9-A573-481A-94AE-2DECE55679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619125"/>
            <a:ext cx="1036320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마음으로 뜨겁게 서로 사랑하라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EF24C47-8153-41F2-9BBD-0C7209B6C3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1695450"/>
            <a:ext cx="10287000" cy="3790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33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3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너희가 진리를 순종함으로</a:t>
            </a:r>
          </a:p>
          <a:p xmlns:a="http://schemas.openxmlformats.org/drawingml/2006/main">
            <a:pPr algn="l">
              <a:buNone/>
              <a:defRPr sz="33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3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너희 영혼을 깨끗하게 하여</a:t>
            </a:r>
          </a:p>
          <a:p xmlns:a="http://schemas.openxmlformats.org/drawingml/2006/main">
            <a:pPr algn="l">
              <a:buNone/>
              <a:defRPr sz="33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3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거짓이 없이 형제를 사랑하기에 이르렀으니</a:t>
            </a:r>
          </a:p>
          <a:p xmlns:a="http://schemas.openxmlformats.org/drawingml/2006/main">
            <a:pPr algn="l">
              <a:buNone/>
              <a:defRPr sz="33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3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마음으로 뜨겁게 서로 사랑하라.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61F257E-809C-4C06-AFD0-16008D01BF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5905500"/>
            <a:ext cx="99060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02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02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베드로전서 1장 22절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7E29D6E-0777-4ED8-AE64-A49305DD48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36</a:t>
            </a:r>
          </a:p>
        </p:txBody>
      </p:sp>
    </p:spTree>
    <p:extLst>
      <p:ext uri="{BB962C8B-B14F-4D97-AF65-F5344CB8AC3E}">
        <p14:creationId xmlns:p14="http://schemas.microsoft.com/office/powerpoint/2010/main" val="1377074057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3AD1CEA-8E65-48A8-8D77-DBA4E55D81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619125"/>
            <a:ext cx="1036320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말씀에 순종하는 삶의 열매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6DBDEB5-CDD9-4D22-B565-4673B07CBB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1695450"/>
            <a:ext cx="10287000" cy="3790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31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1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말씀으로 거듭난 사람은 말씀 가운데 살아간다.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 algn="l">
              <a:buNone/>
              <a:defRPr sz="31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1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말씀 가운데 사는 사람은 말씀에 순종한다.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 algn="l">
              <a:buNone/>
              <a:defRPr sz="31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1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말씀에 순종하는 사람은 서로 사랑한다.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281A135-F28A-484F-A55C-DDFD2A1858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37</a:t>
            </a:r>
          </a:p>
        </p:txBody>
      </p:sp>
    </p:spTree>
    <p:extLst>
      <p:ext uri="{BB962C8B-B14F-4D97-AF65-F5344CB8AC3E}">
        <p14:creationId xmlns:p14="http://schemas.microsoft.com/office/powerpoint/2010/main" val="977790252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A9C35EB-2C10-4CC2-BC71-62C8E81413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619125"/>
            <a:ext cx="1036320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먼저 우리를 사랑하셨음이라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627667C-7AF7-49BC-A091-F0322AC0FE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1695450"/>
            <a:ext cx="10287000" cy="3790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39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9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우리가 사랑함은</a:t>
            </a:r>
          </a:p>
          <a:p xmlns:a="http://schemas.openxmlformats.org/drawingml/2006/main">
            <a:pPr algn="l">
              <a:buNone/>
              <a:defRPr sz="39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9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그가 먼저 우리를 사랑하셨음이라.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B29A1A4-E9BC-4912-8C61-97DB37A37E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5905500"/>
            <a:ext cx="99060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02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02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요한일서 4장 19절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EF0BE32-F96D-48CC-AD56-198DC281E1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38</a:t>
            </a:r>
          </a:p>
        </p:txBody>
      </p:sp>
    </p:spTree>
    <p:extLst>
      <p:ext uri="{BB962C8B-B14F-4D97-AF65-F5344CB8AC3E}">
        <p14:creationId xmlns:p14="http://schemas.microsoft.com/office/powerpoint/2010/main" val="1772798723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448DF67-E9F9-4A3D-8D92-CDB611DFAD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619125"/>
            <a:ext cx="1036320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십자가의 사랑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B8CCD53-D7C7-4276-B4DC-A2278B0961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1695450"/>
            <a:ext cx="10287000" cy="3790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33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3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말씀이 육신이 되어 오신 예수 그리스도께서</a:t>
            </a:r>
          </a:p>
          <a:p xmlns:a="http://schemas.openxmlformats.org/drawingml/2006/main">
            <a:pPr algn="l">
              <a:buNone/>
              <a:defRPr sz="33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3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우리를 먼저 사랑하셨기 때문이다.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 algn="l">
              <a:buNone/>
              <a:defRPr sz="33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3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그 사랑은 십자가에서 가장 분명하게 나타났다.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1639554-9093-4D34-8B69-3005686887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39</a:t>
            </a:r>
          </a:p>
        </p:txBody>
      </p:sp>
    </p:spTree>
    <p:extLst>
      <p:ext uri="{BB962C8B-B14F-4D97-AF65-F5344CB8AC3E}">
        <p14:creationId xmlns:p14="http://schemas.microsoft.com/office/powerpoint/2010/main" val="805863367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3680341-F0FB-44A4-9EF4-B7EF705E0E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619125"/>
            <a:ext cx="1036320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서로 사랑하며 생명을 살리는 삶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3F2BFA4-6ADE-4237-BE1C-909284493A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1852613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그리스도의 십자가의 사랑을 받음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A992BAE-3831-4F05-BFBB-007502A0E8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2347913"/>
            <a:ext cx="1143000" cy="276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4E67C89-3A66-471D-8060-E60BCB062F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624138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하나님의 자녀로 거듭남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C0BA3AC-008A-42AE-BFCF-FC21F1AB51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3119438"/>
            <a:ext cx="1143000" cy="276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FB00A8B-7E1D-48DD-9EA2-65AB8D63FA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3395663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성령의 인도하심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91FE510-0B53-4E3C-A464-9C67D83AEE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3890963"/>
            <a:ext cx="1143000" cy="276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9ACFE87-EA7A-4ECE-A125-354E21ACDC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4167188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말씀에 순종함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03FAB9A-CB09-4B1C-90D9-5C9053565D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4662488"/>
            <a:ext cx="1143000" cy="276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5D24364-D06E-4F64-BD92-62D0433964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4938713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서로 뜨겁게 사랑함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05D587A-83DC-471C-B5C0-70AC53F4F1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40</a:t>
            </a:r>
          </a:p>
        </p:txBody>
      </p:sp>
    </p:spTree>
    <p:extLst>
      <p:ext uri="{BB962C8B-B14F-4D97-AF65-F5344CB8AC3E}">
        <p14:creationId xmlns:p14="http://schemas.microsoft.com/office/powerpoint/2010/main" val="1142669370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E31E83B-7F74-4467-8CC2-826322B784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619125"/>
            <a:ext cx="1036320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말씀 맺기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2CF08DD-478E-46C6-BEE1-4785D529E2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1695450"/>
            <a:ext cx="10287000" cy="3790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30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0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그리스도인은 거듭난 자들이다.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 algn="l">
              <a:buNone/>
              <a:defRPr sz="30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0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물과 성령으로 거듭난 사람들이다.</a:t>
            </a:r>
          </a:p>
          <a:p xmlns:a="http://schemas.openxmlformats.org/drawingml/2006/main">
            <a:pPr algn="l">
              <a:buNone/>
              <a:defRPr sz="30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0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하나님의 자녀로 다시 태어난 사람들이다.</a:t>
            </a:r>
          </a:p>
          <a:p xmlns:a="http://schemas.openxmlformats.org/drawingml/2006/main">
            <a:pPr algn="l">
              <a:buNone/>
              <a:defRPr sz="30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0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살아 있고 영원한 하나님의 말씀으로</a:t>
            </a:r>
          </a:p>
          <a:p xmlns:a="http://schemas.openxmlformats.org/drawingml/2006/main">
            <a:pPr algn="l">
              <a:buNone/>
              <a:defRPr sz="30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3075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거듭난 사람들이다.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5ECBD68-6D42-49B9-A4F3-BFA36638E0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41</a:t>
            </a:r>
          </a:p>
        </p:txBody>
      </p:sp>
    </p:spTree>
    <p:extLst>
      <p:ext uri="{BB962C8B-B14F-4D97-AF65-F5344CB8AC3E}">
        <p14:creationId xmlns:p14="http://schemas.microsoft.com/office/powerpoint/2010/main" val="420889817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0C5B1CA-D89F-4D95-BAF6-1478DE92A4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619125"/>
            <a:ext cx="1036320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말씀 맺기 · 거듭남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88C0473-81EE-474C-A7FF-9E5BF6C493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238375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그리스도의 보혈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D28002A-AD10-48A2-8459-405184B55A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2733675"/>
            <a:ext cx="1143000" cy="276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0F9D0FA-C33C-4DFB-802A-F7FA760DD0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3009900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죄 씻음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1DF435B-5B71-4DA8-B79B-9790DD7618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3505200"/>
            <a:ext cx="1143000" cy="276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8B1A099-D8A0-43FD-93C8-23378F6C85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3781425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성령의 임재와 인치심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17FAC27-F390-43AC-BB5E-BEBA3E1F94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4276725"/>
            <a:ext cx="1143000" cy="276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1384813-FC6C-4824-A49A-7FEFB04D07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4552950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물과 성령으로 거듭남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D1947AD-E3C9-48CC-885C-CD3D1F86A7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42</a:t>
            </a:r>
          </a:p>
        </p:txBody>
      </p:sp>
    </p:spTree>
    <p:extLst>
      <p:ext uri="{BB962C8B-B14F-4D97-AF65-F5344CB8AC3E}">
        <p14:creationId xmlns:p14="http://schemas.microsoft.com/office/powerpoint/2010/main" val="324144028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B11C6B1-7B85-4495-89F9-4402615D37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619125"/>
            <a:ext cx="1036320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말씀 맺기 · 하나님의 자녀의 삶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DA5D260-A645-47FC-9B53-7169D6D436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1852613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물과 성령으로 거듭남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EB4FC91-7EA4-4A2F-B474-E85C8A65E4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2347913"/>
            <a:ext cx="1143000" cy="276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F45A20C-AC0F-4FF2-ABDF-737A291512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624138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하나님의 자녀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A89291B-E457-49DC-82EB-9975CEBD62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3119438"/>
            <a:ext cx="1143000" cy="276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B04E950-0691-499C-88E4-BB2F84204B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3395663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말씀으로 거듭남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D99E758-5833-45DA-A07F-C829CD0075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3890963"/>
            <a:ext cx="1143000" cy="276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448CFD0-E249-4995-8935-8B97730EAE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4167188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성령님의 인도하심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6D34D99-6A0D-4EB4-A756-63C44239F4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4662488"/>
            <a:ext cx="1143000" cy="276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61FFE0C-E52D-4571-AEED-1CDA1014E1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4938713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살아 있는 말씀 가운데 삶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EE58FBA-EF8D-4774-B9DA-AE7A5DD51E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43</a:t>
            </a:r>
          </a:p>
        </p:txBody>
      </p:sp>
    </p:spTree>
    <p:extLst>
      <p:ext uri="{BB962C8B-B14F-4D97-AF65-F5344CB8AC3E}">
        <p14:creationId xmlns:p14="http://schemas.microsoft.com/office/powerpoint/2010/main" val="1788081088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765675B-3947-45E3-8E4F-50D1CF42DC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619125"/>
            <a:ext cx="1036320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925" b="1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말씀 맺기 · 순종과 사랑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8512642-1A88-4639-8724-87731076CF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1852613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살아 있는 말씀 가운데 삶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5902B93-5E8B-4BBC-B067-2AC364A777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2347913"/>
            <a:ext cx="1143000" cy="276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0602D72-23D2-4066-B11F-3CDE1AD07E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624138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말씀에 순종함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3C5FB8A-3062-452F-9471-64576FB810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3119438"/>
            <a:ext cx="1143000" cy="276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07656C5-5204-41DE-9155-0A83E6C901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3395663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거룩한 삶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22EF68B-F8A5-442E-A03F-015A39A0A1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3890963"/>
            <a:ext cx="1143000" cy="276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B2170E8-DAD1-4DCC-A738-3E916903E3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4167188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0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서로 뜨겁게 사랑함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AAAF181-0A39-42FA-8389-D7D4DF955F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0" y="4662488"/>
            <a:ext cx="1143000" cy="276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875" b="0">
                <a:solidFill>
                  <a:srgbClr val="C7D6E9"/>
                </a:solidFill>
                <a:latin typeface="Apple SD Gothic Neo"/>
                <a:ea typeface="Apple SD Gothic Neo"/>
                <a:cs typeface="Apple SD Gothic Neo"/>
              </a:rPr>
              <a:t>↓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C24C0A4-0914-4090-B85B-60231B9259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4938713"/>
            <a:ext cx="10477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  <a:defRPr sz="285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85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삶의 자리에서 생명을 살림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915CE72-4704-44CD-8964-26E39ED905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44</a:t>
            </a:r>
          </a:p>
        </p:txBody>
      </p:sp>
    </p:spTree>
    <p:extLst>
      <p:ext uri="{BB962C8B-B14F-4D97-AF65-F5344CB8AC3E}">
        <p14:creationId xmlns:p14="http://schemas.microsoft.com/office/powerpoint/2010/main" val="1392372565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4897750-0B81-4655-969A-A6E640E7F2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666750"/>
            <a:ext cx="1028700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250" b="0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250" b="0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최종 선언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C3FC2FC-5F81-4037-928E-F2C3A4F643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00250"/>
            <a:ext cx="10287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450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450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말씀으로 거듭난 사람은</a:t>
            </a:r>
          </a:p>
          <a:p xmlns:a="http://schemas.openxmlformats.org/drawingml/2006/main">
            <a:pPr algn="l">
              <a:buNone/>
              <a:defRPr sz="450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450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말씀 가운데 살아갑니다.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D53AE72-4272-431E-890B-79B0D4B294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45</a:t>
            </a:r>
          </a:p>
        </p:txBody>
      </p:sp>
    </p:spTree>
    <p:extLst>
      <p:ext uri="{BB962C8B-B14F-4D97-AF65-F5344CB8AC3E}">
        <p14:creationId xmlns:p14="http://schemas.microsoft.com/office/powerpoint/2010/main" val="1914659475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6E590AC-EF3B-4D56-A2C9-753DB2F11E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666750"/>
            <a:ext cx="1028700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250" b="0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250" b="0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최종 선언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AD36C6F-B8AD-4733-88BB-066B2C9AF3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00250"/>
            <a:ext cx="10287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450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450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말씀 가운데 사는 사람은</a:t>
            </a:r>
          </a:p>
          <a:p xmlns:a="http://schemas.openxmlformats.org/drawingml/2006/main">
            <a:pPr algn="l">
              <a:buNone/>
              <a:defRPr sz="450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450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성령님의 인도하심을 따라</a:t>
            </a:r>
          </a:p>
          <a:p xmlns:a="http://schemas.openxmlformats.org/drawingml/2006/main">
            <a:pPr algn="l">
              <a:buNone/>
              <a:defRPr sz="450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450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말씀에 순종합니다.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E590489-FAB6-464D-858D-259C2B154C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46</a:t>
            </a:r>
          </a:p>
        </p:txBody>
      </p:sp>
    </p:spTree>
    <p:extLst>
      <p:ext uri="{BB962C8B-B14F-4D97-AF65-F5344CB8AC3E}">
        <p14:creationId xmlns:p14="http://schemas.microsoft.com/office/powerpoint/2010/main" val="1558509559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4760C10-BD9C-40C7-98C0-1A58DFDA08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666750"/>
            <a:ext cx="1028700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250" b="0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250" b="0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최종 선언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32E5680-8978-41E0-BEBC-14D91CC8D5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00250"/>
            <a:ext cx="10287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450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450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말씀에 순종하는 사람은</a:t>
            </a:r>
          </a:p>
          <a:p xmlns:a="http://schemas.openxmlformats.org/drawingml/2006/main">
            <a:pPr algn="l">
              <a:buNone/>
              <a:defRPr sz="450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450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서로 뜨겁게 사랑합니다.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E12C08D-6B75-435B-954C-35ECE30C69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47</a:t>
            </a:r>
          </a:p>
        </p:txBody>
      </p:sp>
    </p:spTree>
    <p:extLst>
      <p:ext uri="{BB962C8B-B14F-4D97-AF65-F5344CB8AC3E}">
        <p14:creationId xmlns:p14="http://schemas.microsoft.com/office/powerpoint/2010/main" val="727667978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B2BB62E-866D-4923-AE58-FD1299A1E6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666750"/>
            <a:ext cx="1028700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250" b="0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250" b="0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최종 선언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9459271-C81B-4901-9482-4F7F5BDAD8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00250"/>
            <a:ext cx="10287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450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450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그리고 그 사랑은</a:t>
            </a:r>
          </a:p>
          <a:p xmlns:a="http://schemas.openxmlformats.org/drawingml/2006/main">
            <a:pPr algn="l">
              <a:buNone/>
              <a:defRPr sz="450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450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자기에게 주어진 삶의 자리에서</a:t>
            </a:r>
          </a:p>
          <a:p xmlns:a="http://schemas.openxmlformats.org/drawingml/2006/main">
            <a:pPr algn="l">
              <a:buNone/>
              <a:defRPr sz="450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450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생명을 살리는 삶으로 나타납니다.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988849A-6759-4845-BB5B-AAD228755F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48</a:t>
            </a:r>
          </a:p>
        </p:txBody>
      </p:sp>
    </p:spTree>
    <p:extLst>
      <p:ext uri="{BB962C8B-B14F-4D97-AF65-F5344CB8AC3E}">
        <p14:creationId xmlns:p14="http://schemas.microsoft.com/office/powerpoint/2010/main" val="333956040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1F4A8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4C2FD78-A978-407F-BFC5-CF6A775A82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666750"/>
            <a:ext cx="1028700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2250" b="0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2250" b="0">
                <a:solidFill>
                  <a:srgbClr val="D8E8FA"/>
                </a:solidFill>
                <a:latin typeface="Apple SD Gothic Neo"/>
                <a:ea typeface="Apple SD Gothic Neo"/>
                <a:cs typeface="Apple SD Gothic Neo"/>
              </a:rPr>
              <a:t>최종 선언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DA1008B-588A-4190-9226-776161E2F7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00250"/>
            <a:ext cx="10287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l">
              <a:buNone/>
              <a:defRPr sz="450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450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이것이 말씀으로 거듭난</a:t>
            </a:r>
          </a:p>
          <a:p xmlns:a="http://schemas.openxmlformats.org/drawingml/2006/main">
            <a:pPr algn="l">
              <a:buNone/>
              <a:defRPr sz="450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4500" b="1">
                <a:solidFill>
                  <a:srgbClr val="FFFFFF"/>
                </a:solidFill>
                <a:latin typeface="Apple SD Gothic Neo"/>
                <a:ea typeface="Apple SD Gothic Neo"/>
                <a:cs typeface="Apple SD Gothic Neo"/>
              </a:rPr>
              <a:t>하나님의 자녀의 삶입니다.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C6CE97A-BA94-46DB-8F5D-EABD36D0BF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428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>
            <a:noAutofit/>
          </a:bodyPr>
          <a:lstStyle xmlns:a="http://schemas.openxmlformats.org/drawingml/2006/main"/>
          <a:p xmlns:a="http://schemas.openxmlformats.org/drawingml/2006/main">
            <a:pPr algn="r">
              <a:buNone/>
              <a:def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defRPr>
            </a:pPr>
            <a:r>
              <a:rPr sz="1275" b="0">
                <a:solidFill>
                  <a:srgbClr val="B9CEE8"/>
                </a:solidFill>
                <a:latin typeface="Apple SD Gothic Neo"/>
                <a:ea typeface="Apple SD Gothic Neo"/>
                <a:cs typeface="Apple SD Gothic Neo"/>
              </a:rPr>
              <a:t>49</a:t>
            </a:r>
          </a:p>
        </p:txBody>
      </p:sp>
    </p:spTree>
    <p:extLst>
      <p:ext uri="{BB962C8B-B14F-4D97-AF65-F5344CB8AC3E}">
        <p14:creationId xmlns:p14="http://schemas.microsoft.com/office/powerpoint/2010/main" val="1358797263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2026-09-26T02:14:08.6340000Z</dcterms:created>
  <dcterms:modified xsi:type="dcterms:W3CDTF">2026-09-26T02:14:08.6340000Z</dcterms:modified>
</coreProperties>
</file>