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55c7a18edcf43c4" /><Relationship Type="http://schemas.openxmlformats.org/officeDocument/2006/relationships/extended-properties" Target="/docProps/app.xml" Id="Rb29fec0193ba433c" /><Relationship Type="http://schemas.openxmlformats.org/officeDocument/2006/relationships/officeDocument" Target="/ppt/presentation.xml" Id="R4bf5d8a4132e4846" /></Relationships>
</file>

<file path=ppt/presentation.xml><?xml version="1.0" encoding="utf-8"?>
<p:presentation xmlns:p="http://schemas.openxmlformats.org/presentationml/2006/main">
  <p:sldMasterIdLst>
    <p:sldMasterId xmlns:r="http://schemas.openxmlformats.org/officeDocument/2006/relationships" id="2147483648" r:id="R0165fa4f9b5f472f"/>
  </p:sldMasterIdLst>
  <p:notesMasterIdLst>
    <p:notesMasterId xmlns:r="http://schemas.openxmlformats.org/officeDocument/2006/relationships" r:id="R682a3d8a60da4307"/>
  </p:notesMasterIdLst>
  <p:sldIdLst>
    <p:sldId xmlns:r="http://schemas.openxmlformats.org/officeDocument/2006/relationships" id="256" r:id="R72f5d63c40354c68"/>
    <p:sldId xmlns:r="http://schemas.openxmlformats.org/officeDocument/2006/relationships" id="257" r:id="R9dae7aa0fbd449e7"/>
    <p:sldId xmlns:r="http://schemas.openxmlformats.org/officeDocument/2006/relationships" id="258" r:id="R0ac07dec3a7f45b1"/>
    <p:sldId xmlns:r="http://schemas.openxmlformats.org/officeDocument/2006/relationships" id="259" r:id="Racd8bb875a9c499c"/>
    <p:sldId xmlns:r="http://schemas.openxmlformats.org/officeDocument/2006/relationships" id="260" r:id="Rdbf8789dce7642bf"/>
    <p:sldId xmlns:r="http://schemas.openxmlformats.org/officeDocument/2006/relationships" id="261" r:id="R185c666a8e6f419f"/>
    <p:sldId xmlns:r="http://schemas.openxmlformats.org/officeDocument/2006/relationships" id="262" r:id="R7d859c3a309b4311"/>
    <p:sldId xmlns:r="http://schemas.openxmlformats.org/officeDocument/2006/relationships" id="263" r:id="R58903a5c3d014bf8"/>
    <p:sldId xmlns:r="http://schemas.openxmlformats.org/officeDocument/2006/relationships" id="264" r:id="R2b24ee824fa54d7a"/>
    <p:sldId xmlns:r="http://schemas.openxmlformats.org/officeDocument/2006/relationships" id="265" r:id="R541d4561d9a34374"/>
    <p:sldId xmlns:r="http://schemas.openxmlformats.org/officeDocument/2006/relationships" id="266" r:id="R17502ed0ab7f4c67"/>
    <p:sldId xmlns:r="http://schemas.openxmlformats.org/officeDocument/2006/relationships" id="267" r:id="R711d783e847d4585"/>
    <p:sldId xmlns:r="http://schemas.openxmlformats.org/officeDocument/2006/relationships" id="268" r:id="R140f21bdc94f46c0"/>
    <p:sldId xmlns:r="http://schemas.openxmlformats.org/officeDocument/2006/relationships" id="269" r:id="R40311cc94578487b"/>
    <p:sldId xmlns:r="http://schemas.openxmlformats.org/officeDocument/2006/relationships" id="270" r:id="R83909c756346418a"/>
    <p:sldId xmlns:r="http://schemas.openxmlformats.org/officeDocument/2006/relationships" id="271" r:id="Ra0a8244e74384694"/>
    <p:sldId xmlns:r="http://schemas.openxmlformats.org/officeDocument/2006/relationships" id="272" r:id="R3632775e8661444a"/>
    <p:sldId xmlns:r="http://schemas.openxmlformats.org/officeDocument/2006/relationships" id="273" r:id="Rd674bd3f7f454eae"/>
    <p:sldId xmlns:r="http://schemas.openxmlformats.org/officeDocument/2006/relationships" id="274" r:id="R69c8d0b1884c4702"/>
    <p:sldId xmlns:r="http://schemas.openxmlformats.org/officeDocument/2006/relationships" id="275" r:id="R91ba0cd69ad84735"/>
    <p:sldId xmlns:r="http://schemas.openxmlformats.org/officeDocument/2006/relationships" id="276" r:id="Rb922a3e7b0154444"/>
    <p:sldId xmlns:r="http://schemas.openxmlformats.org/officeDocument/2006/relationships" id="277" r:id="R74f02e0d6d024a6d"/>
    <p:sldId xmlns:r="http://schemas.openxmlformats.org/officeDocument/2006/relationships" id="278" r:id="Rff760b93a2fe4960"/>
    <p:sldId xmlns:r="http://schemas.openxmlformats.org/officeDocument/2006/relationships" id="279" r:id="Raf73227daad6489d"/>
    <p:sldId xmlns:r="http://schemas.openxmlformats.org/officeDocument/2006/relationships" id="280" r:id="R0e15a873114642d7"/>
    <p:sldId xmlns:r="http://schemas.openxmlformats.org/officeDocument/2006/relationships" id="281" r:id="R9d54877f19ba4ea4"/>
    <p:sldId xmlns:r="http://schemas.openxmlformats.org/officeDocument/2006/relationships" id="282" r:id="R1e669fee8703454d"/>
    <p:sldId xmlns:r="http://schemas.openxmlformats.org/officeDocument/2006/relationships" id="283" r:id="R73bd4c2998cb4425"/>
    <p:sldId xmlns:r="http://schemas.openxmlformats.org/officeDocument/2006/relationships" id="284" r:id="Rd39a519d0fb9436a"/>
    <p:sldId xmlns:r="http://schemas.openxmlformats.org/officeDocument/2006/relationships" id="285" r:id="R6521c3f192d843e4"/>
    <p:sldId xmlns:r="http://schemas.openxmlformats.org/officeDocument/2006/relationships" id="286" r:id="R5650d2789b0943dc"/>
    <p:sldId xmlns:r="http://schemas.openxmlformats.org/officeDocument/2006/relationships" id="287" r:id="R429712255cf24b9c"/>
    <p:sldId xmlns:r="http://schemas.openxmlformats.org/officeDocument/2006/relationships" id="288" r:id="R164a5b0e64d14924"/>
    <p:sldId xmlns:r="http://schemas.openxmlformats.org/officeDocument/2006/relationships" id="289" r:id="R864b4a7a2b13429b"/>
    <p:sldId xmlns:r="http://schemas.openxmlformats.org/officeDocument/2006/relationships" id="290" r:id="R1e5768ee906c447b"/>
    <p:sldId xmlns:r="http://schemas.openxmlformats.org/officeDocument/2006/relationships" id="291" r:id="Rb3343c098d654c68"/>
    <p:sldId xmlns:r="http://schemas.openxmlformats.org/officeDocument/2006/relationships" id="292" r:id="Ra6289a047bbb4320"/>
    <p:sldId xmlns:r="http://schemas.openxmlformats.org/officeDocument/2006/relationships" id="293" r:id="Rb34585a02c0a4421"/>
    <p:sldId xmlns:r="http://schemas.openxmlformats.org/officeDocument/2006/relationships" id="294" r:id="Rf75ef2ba50bc4ba7"/>
    <p:sldId xmlns:r="http://schemas.openxmlformats.org/officeDocument/2006/relationships" id="295" r:id="R538261c85b824ca9"/>
    <p:sldId xmlns:r="http://schemas.openxmlformats.org/officeDocument/2006/relationships" id="296" r:id="R75a90bd7228045a7"/>
    <p:sldId xmlns:r="http://schemas.openxmlformats.org/officeDocument/2006/relationships" id="297" r:id="R7a9aab4fd575404e"/>
    <p:sldId xmlns:r="http://schemas.openxmlformats.org/officeDocument/2006/relationships" id="298" r:id="R7a9b3f314ac642a8"/>
    <p:sldId xmlns:r="http://schemas.openxmlformats.org/officeDocument/2006/relationships" id="299" r:id="R346d6b1ddf7c49e4"/>
    <p:sldId xmlns:r="http://schemas.openxmlformats.org/officeDocument/2006/relationships" id="300" r:id="R70ad5d28544d4369"/>
    <p:sldId xmlns:r="http://schemas.openxmlformats.org/officeDocument/2006/relationships" id="301" r:id="R3d46b3bbb3a7423a"/>
    <p:sldId xmlns:r="http://schemas.openxmlformats.org/officeDocument/2006/relationships" id="302" r:id="R990f73335de7425f"/>
    <p:sldId xmlns:r="http://schemas.openxmlformats.org/officeDocument/2006/relationships" id="303" r:id="Raddd39cd37324f1b"/>
    <p:sldId xmlns:r="http://schemas.openxmlformats.org/officeDocument/2006/relationships" id="304" r:id="R2e10853781d9418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e211812076444fb" /><Relationship Type="http://schemas.openxmlformats.org/officeDocument/2006/relationships/slideMaster" Target="/ppt/slideMasters/slideMaster1.xml" Id="R0165fa4f9b5f472f" /><Relationship Type="http://schemas.openxmlformats.org/officeDocument/2006/relationships/notesMaster" Target="/ppt/notesMasters/notesMaster1.xml" Id="R682a3d8a60da4307" /><Relationship Type="http://schemas.openxmlformats.org/officeDocument/2006/relationships/presProps" Target="/ppt/presProps.xml" Id="R3b2006d79eb24322" /><Relationship Type="http://schemas.openxmlformats.org/officeDocument/2006/relationships/tableStyles" Target="/ppt/tableStyles.xml" Id="Rd00e42f858fd47c8" /><Relationship Type="http://schemas.openxmlformats.org/officeDocument/2006/relationships/slide" Target="/ppt/slides/slide1.xml" Id="R72f5d63c40354c68" /><Relationship Type="http://schemas.openxmlformats.org/officeDocument/2006/relationships/slide" Target="/ppt/slides/slide2.xml" Id="R9dae7aa0fbd449e7" /><Relationship Type="http://schemas.openxmlformats.org/officeDocument/2006/relationships/slide" Target="/ppt/slides/slide3.xml" Id="R0ac07dec3a7f45b1" /><Relationship Type="http://schemas.openxmlformats.org/officeDocument/2006/relationships/slide" Target="/ppt/slides/slide4.xml" Id="Racd8bb875a9c499c" /><Relationship Type="http://schemas.openxmlformats.org/officeDocument/2006/relationships/slide" Target="/ppt/slides/slide5.xml" Id="Rdbf8789dce7642bf" /><Relationship Type="http://schemas.openxmlformats.org/officeDocument/2006/relationships/slide" Target="/ppt/slides/slide6.xml" Id="R185c666a8e6f419f" /><Relationship Type="http://schemas.openxmlformats.org/officeDocument/2006/relationships/slide" Target="/ppt/slides/slide7.xml" Id="R7d859c3a309b4311" /><Relationship Type="http://schemas.openxmlformats.org/officeDocument/2006/relationships/slide" Target="/ppt/slides/slide8.xml" Id="R58903a5c3d014bf8" /><Relationship Type="http://schemas.openxmlformats.org/officeDocument/2006/relationships/slide" Target="/ppt/slides/slide9.xml" Id="R2b24ee824fa54d7a" /><Relationship Type="http://schemas.openxmlformats.org/officeDocument/2006/relationships/slide" Target="/ppt/slides/slide10.xml" Id="R541d4561d9a34374" /><Relationship Type="http://schemas.openxmlformats.org/officeDocument/2006/relationships/slide" Target="/ppt/slides/slide11.xml" Id="R17502ed0ab7f4c67" /><Relationship Type="http://schemas.openxmlformats.org/officeDocument/2006/relationships/slide" Target="/ppt/slides/slide12.xml" Id="R711d783e847d4585" /><Relationship Type="http://schemas.openxmlformats.org/officeDocument/2006/relationships/slide" Target="/ppt/slides/slide13.xml" Id="R140f21bdc94f46c0" /><Relationship Type="http://schemas.openxmlformats.org/officeDocument/2006/relationships/slide" Target="/ppt/slides/slide14.xml" Id="R40311cc94578487b" /><Relationship Type="http://schemas.openxmlformats.org/officeDocument/2006/relationships/slide" Target="/ppt/slides/slide15.xml" Id="R83909c756346418a" /><Relationship Type="http://schemas.openxmlformats.org/officeDocument/2006/relationships/slide" Target="/ppt/slides/slide16.xml" Id="Ra0a8244e74384694" /><Relationship Type="http://schemas.openxmlformats.org/officeDocument/2006/relationships/slide" Target="/ppt/slides/slide17.xml" Id="R3632775e8661444a" /><Relationship Type="http://schemas.openxmlformats.org/officeDocument/2006/relationships/slide" Target="/ppt/slides/slide18.xml" Id="Rd674bd3f7f454eae" /><Relationship Type="http://schemas.openxmlformats.org/officeDocument/2006/relationships/slide" Target="/ppt/slides/slide19.xml" Id="R69c8d0b1884c4702" /><Relationship Type="http://schemas.openxmlformats.org/officeDocument/2006/relationships/slide" Target="/ppt/slides/slide20.xml" Id="R91ba0cd69ad84735" /><Relationship Type="http://schemas.openxmlformats.org/officeDocument/2006/relationships/slide" Target="/ppt/slides/slide21.xml" Id="Rb922a3e7b0154444" /><Relationship Type="http://schemas.openxmlformats.org/officeDocument/2006/relationships/slide" Target="/ppt/slides/slide22.xml" Id="R74f02e0d6d024a6d" /><Relationship Type="http://schemas.openxmlformats.org/officeDocument/2006/relationships/slide" Target="/ppt/slides/slide23.xml" Id="Rff760b93a2fe4960" /><Relationship Type="http://schemas.openxmlformats.org/officeDocument/2006/relationships/slide" Target="/ppt/slides/slide24.xml" Id="Raf73227daad6489d" /><Relationship Type="http://schemas.openxmlformats.org/officeDocument/2006/relationships/slide" Target="/ppt/slides/slide25.xml" Id="R0e15a873114642d7" /><Relationship Type="http://schemas.openxmlformats.org/officeDocument/2006/relationships/slide" Target="/ppt/slides/slide26.xml" Id="R9d54877f19ba4ea4" /><Relationship Type="http://schemas.openxmlformats.org/officeDocument/2006/relationships/slide" Target="/ppt/slides/slide27.xml" Id="R1e669fee8703454d" /><Relationship Type="http://schemas.openxmlformats.org/officeDocument/2006/relationships/slide" Target="/ppt/slides/slide28.xml" Id="R73bd4c2998cb4425" /><Relationship Type="http://schemas.openxmlformats.org/officeDocument/2006/relationships/slide" Target="/ppt/slides/slide29.xml" Id="Rd39a519d0fb9436a" /><Relationship Type="http://schemas.openxmlformats.org/officeDocument/2006/relationships/slide" Target="/ppt/slides/slide30.xml" Id="R6521c3f192d843e4" /><Relationship Type="http://schemas.openxmlformats.org/officeDocument/2006/relationships/slide" Target="/ppt/slides/slide31.xml" Id="R5650d2789b0943dc" /><Relationship Type="http://schemas.openxmlformats.org/officeDocument/2006/relationships/slide" Target="/ppt/slides/slide32.xml" Id="R429712255cf24b9c" /><Relationship Type="http://schemas.openxmlformats.org/officeDocument/2006/relationships/slide" Target="/ppt/slides/slide33.xml" Id="R164a5b0e64d14924" /><Relationship Type="http://schemas.openxmlformats.org/officeDocument/2006/relationships/slide" Target="/ppt/slides/slide34.xml" Id="R864b4a7a2b13429b" /><Relationship Type="http://schemas.openxmlformats.org/officeDocument/2006/relationships/slide" Target="/ppt/slides/slide35.xml" Id="R1e5768ee906c447b" /><Relationship Type="http://schemas.openxmlformats.org/officeDocument/2006/relationships/slide" Target="/ppt/slides/slide36.xml" Id="Rb3343c098d654c68" /><Relationship Type="http://schemas.openxmlformats.org/officeDocument/2006/relationships/slide" Target="/ppt/slides/slide37.xml" Id="Ra6289a047bbb4320" /><Relationship Type="http://schemas.openxmlformats.org/officeDocument/2006/relationships/slide" Target="/ppt/slides/slide38.xml" Id="Rb34585a02c0a4421" /><Relationship Type="http://schemas.openxmlformats.org/officeDocument/2006/relationships/slide" Target="/ppt/slides/slide39.xml" Id="Rf75ef2ba50bc4ba7" /><Relationship Type="http://schemas.openxmlformats.org/officeDocument/2006/relationships/slide" Target="/ppt/slides/slide40.xml" Id="R538261c85b824ca9" /><Relationship Type="http://schemas.openxmlformats.org/officeDocument/2006/relationships/slide" Target="/ppt/slides/slide41.xml" Id="R75a90bd7228045a7" /><Relationship Type="http://schemas.openxmlformats.org/officeDocument/2006/relationships/slide" Target="/ppt/slides/slide42.xml" Id="R7a9aab4fd575404e" /><Relationship Type="http://schemas.openxmlformats.org/officeDocument/2006/relationships/slide" Target="/ppt/slides/slide43.xml" Id="R7a9b3f314ac642a8" /><Relationship Type="http://schemas.openxmlformats.org/officeDocument/2006/relationships/slide" Target="/ppt/slides/slide44.xml" Id="R346d6b1ddf7c49e4" /><Relationship Type="http://schemas.openxmlformats.org/officeDocument/2006/relationships/slide" Target="/ppt/slides/slide45.xml" Id="R70ad5d28544d4369" /><Relationship Type="http://schemas.openxmlformats.org/officeDocument/2006/relationships/slide" Target="/ppt/slides/slide46.xml" Id="R3d46b3bbb3a7423a" /><Relationship Type="http://schemas.openxmlformats.org/officeDocument/2006/relationships/slide" Target="/ppt/slides/slide47.xml" Id="R990f73335de7425f" /><Relationship Type="http://schemas.openxmlformats.org/officeDocument/2006/relationships/slide" Target="/ppt/slides/slide48.xml" Id="Raddd39cd37324f1b" /><Relationship Type="http://schemas.openxmlformats.org/officeDocument/2006/relationships/slide" Target="/ppt/slides/slide49.xml" Id="R2e10853781d9418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c251baf0d394bc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0a9723820ad4887" /><Relationship Type="http://schemas.openxmlformats.org/officeDocument/2006/relationships/notesMaster" Target="/ppt/notesMasters/notesMaster1.xml" Id="R675091b356eb4c11" /></Relationships>
</file>

<file path=ppt/notesSlides/_rels/notesSlide2.xml.rels>&#65279;<?xml version="1.0" encoding="utf-8"?><Relationships xmlns="http://schemas.openxmlformats.org/package/2006/relationships"><Relationship Type="http://schemas.openxmlformats.org/officeDocument/2006/relationships/slide" Target="/ppt/slides/slide2.xml" Id="Rbecb922b33014212" /><Relationship Type="http://schemas.openxmlformats.org/officeDocument/2006/relationships/notesMaster" Target="/ppt/notesMasters/notesMaster1.xml" Id="R6ed8f386713a477e" /></Relationships>
</file>

<file path=ppt/notesSlides/_rels/notesSlide3.xml.rels>&#65279;<?xml version="1.0" encoding="utf-8"?><Relationships xmlns="http://schemas.openxmlformats.org/package/2006/relationships"><Relationship Type="http://schemas.openxmlformats.org/officeDocument/2006/relationships/slide" Target="/ppt/slides/slide3.xml" Id="Rf5926d3e03f54093" /><Relationship Type="http://schemas.openxmlformats.org/officeDocument/2006/relationships/notesMaster" Target="/ppt/notesMasters/notesMaster1.xml" Id="R8058f9997d594439" /></Relationships>
</file>

<file path=ppt/notesSlides/_rels/notesSlide4.xml.rels>&#65279;<?xml version="1.0" encoding="utf-8"?><Relationships xmlns="http://schemas.openxmlformats.org/package/2006/relationships"><Relationship Type="http://schemas.openxmlformats.org/officeDocument/2006/relationships/slide" Target="/ppt/slides/slide4.xml" Id="R51e11a8ca5db4a65" /><Relationship Type="http://schemas.openxmlformats.org/officeDocument/2006/relationships/notesMaster" Target="/ppt/notesMasters/notesMaster1.xml" Id="Red6126a32b8e4d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98b0c5c404a0406e" /><Relationship Type="http://schemas.openxmlformats.org/officeDocument/2006/relationships/notesMaster" Target="/ppt/notesMasters/notesMaster1.xml" Id="R306d499575a04126" /></Relationships>
</file>

<file path=ppt/notesSlides/_rels/notesSlide6.xml.rels>&#65279;<?xml version="1.0" encoding="utf-8"?><Relationships xmlns="http://schemas.openxmlformats.org/package/2006/relationships"><Relationship Type="http://schemas.openxmlformats.org/officeDocument/2006/relationships/slide" Target="/ppt/slides/slide6.xml" Id="R1b90f18b9c7a4c30" /><Relationship Type="http://schemas.openxmlformats.org/officeDocument/2006/relationships/notesMaster" Target="/ppt/notesMasters/notesMaster1.xml" Id="R8e6d248339a642cb" /></Relationships>
</file>

<file path=ppt/notesSlides/_rels/notesSlide7.xml.rels>&#65279;<?xml version="1.0" encoding="utf-8"?><Relationships xmlns="http://schemas.openxmlformats.org/package/2006/relationships"><Relationship Type="http://schemas.openxmlformats.org/officeDocument/2006/relationships/slide" Target="/ppt/slides/slide7.xml" Id="Radc638b9b4344250" /><Relationship Type="http://schemas.openxmlformats.org/officeDocument/2006/relationships/notesMaster" Target="/ppt/notesMasters/notesMaster1.xml" Id="Re17833763b524397" /></Relationships>
</file>

<file path=ppt/notesSlides/_rels/notesSlide8.xml.rels>&#65279;<?xml version="1.0" encoding="utf-8"?><Relationships xmlns="http://schemas.openxmlformats.org/package/2006/relationships"><Relationship Type="http://schemas.openxmlformats.org/officeDocument/2006/relationships/slide" Target="/ppt/slides/slide8.xml" Id="R404f3880cec54b2e" /><Relationship Type="http://schemas.openxmlformats.org/officeDocument/2006/relationships/notesMaster" Target="/ppt/notesMasters/notesMaster1.xml" Id="Re3f62046c99744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0acb58074aff4d9e" /><Relationship Type="http://schemas.openxmlformats.org/officeDocument/2006/relationships/notesMaster" Target="/ppt/notesMasters/notesMaster1.xml" Id="R877283ee83904ad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246360db2b74714" /><Relationship Type="http://schemas.openxmlformats.org/officeDocument/2006/relationships/notesMaster" Target="/ppt/notesMasters/notesMaster1.xml" Id="Rbabe63d652e6486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1df81ea2de04ea7" /><Relationship Type="http://schemas.openxmlformats.org/officeDocument/2006/relationships/notesMaster" Target="/ppt/notesMasters/notesMaster1.xml" Id="R3244a9b63dc7479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e22ea139a4641b0" /><Relationship Type="http://schemas.openxmlformats.org/officeDocument/2006/relationships/notesMaster" Target="/ppt/notesMasters/notesMaster1.xml" Id="R6e91e4eb486e443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114edc3c9ac4bc5" /><Relationship Type="http://schemas.openxmlformats.org/officeDocument/2006/relationships/notesMaster" Target="/ppt/notesMasters/notesMaster1.xml" Id="R9c253f6b63b6479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e53f4f5763a4da9" /><Relationship Type="http://schemas.openxmlformats.org/officeDocument/2006/relationships/notesMaster" Target="/ppt/notesMasters/notesMaster1.xml" Id="R6e4af59079254d3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b135553d6b942d0" /><Relationship Type="http://schemas.openxmlformats.org/officeDocument/2006/relationships/notesMaster" Target="/ppt/notesMasters/notesMaster1.xml" Id="R07d3edf9747e48f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4e75ebc852247c8" /><Relationship Type="http://schemas.openxmlformats.org/officeDocument/2006/relationships/notesMaster" Target="/ppt/notesMasters/notesMaster1.xml" Id="R944987a2208b459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5c6bacd0b5f478a" /><Relationship Type="http://schemas.openxmlformats.org/officeDocument/2006/relationships/notesMaster" Target="/ppt/notesMasters/notesMaster1.xml" Id="Rec223dc853a9400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1e16238233b4788" /><Relationship Type="http://schemas.openxmlformats.org/officeDocument/2006/relationships/notesMaster" Target="/ppt/notesMasters/notesMaster1.xml" Id="R2aa612aa5ead471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eb8751c283c47b8" /><Relationship Type="http://schemas.openxmlformats.org/officeDocument/2006/relationships/notesMaster" Target="/ppt/notesMasters/notesMaster1.xml" Id="R2f1c0aaec5b4436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81a9fa1ef654d35" /><Relationship Type="http://schemas.openxmlformats.org/officeDocument/2006/relationships/notesMaster" Target="/ppt/notesMasters/notesMaster1.xml" Id="R0942ff7ea632406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31a35d96c08469a" /><Relationship Type="http://schemas.openxmlformats.org/officeDocument/2006/relationships/notesMaster" Target="/ppt/notesMasters/notesMaster1.xml" Id="R632aa118e4aa42e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f5aa5cfa5a84838" /><Relationship Type="http://schemas.openxmlformats.org/officeDocument/2006/relationships/notesMaster" Target="/ppt/notesMasters/notesMaster1.xml" Id="R6c3fef01aa1b497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7d95993c76f4b37" /><Relationship Type="http://schemas.openxmlformats.org/officeDocument/2006/relationships/notesMaster" Target="/ppt/notesMasters/notesMaster1.xml" Id="R2d599a801cc3452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630e9998b0d4f81" /><Relationship Type="http://schemas.openxmlformats.org/officeDocument/2006/relationships/notesMaster" Target="/ppt/notesMasters/notesMaster1.xml" Id="Ra05b2b8961104c6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d0b92a0022b4ea0" /><Relationship Type="http://schemas.openxmlformats.org/officeDocument/2006/relationships/notesMaster" Target="/ppt/notesMasters/notesMaster1.xml" Id="Rb5530d3adfa1420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0792c3d29a849ef" /><Relationship Type="http://schemas.openxmlformats.org/officeDocument/2006/relationships/notesMaster" Target="/ppt/notesMasters/notesMaster1.xml" Id="Rc2eb126268b4429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c978a25d08d4b88" /><Relationship Type="http://schemas.openxmlformats.org/officeDocument/2006/relationships/notesMaster" Target="/ppt/notesMasters/notesMaster1.xml" Id="R8a00e2b9f90a45e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3bb0f4aeb784c79" /><Relationship Type="http://schemas.openxmlformats.org/officeDocument/2006/relationships/notesMaster" Target="/ppt/notesMasters/notesMaster1.xml" Id="R5e3e00429774481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3c418cd0564490b" /><Relationship Type="http://schemas.openxmlformats.org/officeDocument/2006/relationships/notesMaster" Target="/ppt/notesMasters/notesMaster1.xml" Id="R74c8c4e6f64140d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bbbc8b19899466e" /><Relationship Type="http://schemas.openxmlformats.org/officeDocument/2006/relationships/notesMaster" Target="/ppt/notesMasters/notesMaster1.xml" Id="R386591bbdfea404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1cefe3d81be48a0" /><Relationship Type="http://schemas.openxmlformats.org/officeDocument/2006/relationships/notesMaster" Target="/ppt/notesMasters/notesMaster1.xml" Id="R56454c827c93455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de1ba7476ef4ce0" /><Relationship Type="http://schemas.openxmlformats.org/officeDocument/2006/relationships/notesMaster" Target="/ppt/notesMasters/notesMaster1.xml" Id="R675e5d31f759424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7d8c3e460664958" /><Relationship Type="http://schemas.openxmlformats.org/officeDocument/2006/relationships/notesMaster" Target="/ppt/notesMasters/notesMaster1.xml" Id="R55de57b7deaf457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0501e31fa374bd5" /><Relationship Type="http://schemas.openxmlformats.org/officeDocument/2006/relationships/notesMaster" Target="/ppt/notesMasters/notesMaster1.xml" Id="Rcca5ecc54b1a403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8b370fb3dcd4f39" /><Relationship Type="http://schemas.openxmlformats.org/officeDocument/2006/relationships/notesMaster" Target="/ppt/notesMasters/notesMaster1.xml" Id="R840f5626349644c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0b402c6bada4949" /><Relationship Type="http://schemas.openxmlformats.org/officeDocument/2006/relationships/notesMaster" Target="/ppt/notesMasters/notesMaster1.xml" Id="R6598316586ab4db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7af4e73ffbc4bf7" /><Relationship Type="http://schemas.openxmlformats.org/officeDocument/2006/relationships/notesMaster" Target="/ppt/notesMasters/notesMaster1.xml" Id="Re2dbb48d57074a3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560f24af00e4646" /><Relationship Type="http://schemas.openxmlformats.org/officeDocument/2006/relationships/notesMaster" Target="/ppt/notesMasters/notesMaster1.xml" Id="Rc020fa27603c4d8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6f854bd3fd14d67" /><Relationship Type="http://schemas.openxmlformats.org/officeDocument/2006/relationships/notesMaster" Target="/ppt/notesMasters/notesMaster1.xml" Id="R822002e0602e4c0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179dbc6c4b3147de" /><Relationship Type="http://schemas.openxmlformats.org/officeDocument/2006/relationships/notesMaster" Target="/ppt/notesMasters/notesMaster1.xml" Id="R955ab4caea29499c"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7e280a183644109" /><Relationship Type="http://schemas.openxmlformats.org/officeDocument/2006/relationships/notesMaster" Target="/ppt/notesMasters/notesMaster1.xml" Id="Ra6e0e4b173d44cd1"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47f72a74082446d" /><Relationship Type="http://schemas.openxmlformats.org/officeDocument/2006/relationships/notesMaster" Target="/ppt/notesMasters/notesMaster1.xml" Id="R01baf249e04149c2"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d98572450384e0a" /><Relationship Type="http://schemas.openxmlformats.org/officeDocument/2006/relationships/notesMaster" Target="/ppt/notesMasters/notesMaster1.xml" Id="R0f49b1c83a70431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bddc1a6f82c94d9a" /><Relationship Type="http://schemas.openxmlformats.org/officeDocument/2006/relationships/notesMaster" Target="/ppt/notesMasters/notesMaster1.xml" Id="R4e087858526a4905"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70392647ee04e5b" /><Relationship Type="http://schemas.openxmlformats.org/officeDocument/2006/relationships/notesMaster" Target="/ppt/notesMasters/notesMaster1.xml" Id="R5d69a1fc5834433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dee430a4dd774096" /><Relationship Type="http://schemas.openxmlformats.org/officeDocument/2006/relationships/notesMaster" Target="/ppt/notesMasters/notesMaster1.xml" Id="Ra58adb0acda04bc2"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298e53fb5164e32" /><Relationship Type="http://schemas.openxmlformats.org/officeDocument/2006/relationships/notesMaster" Target="/ppt/notesMasters/notesMaster1.xml" Id="Rcee8d88e90e845cf"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393970a2eeb24aab" /><Relationship Type="http://schemas.openxmlformats.org/officeDocument/2006/relationships/notesMaster" Target="/ppt/notesMasters/notesMaster1.xml" Id="Rb8a8a5e55acf4445"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6aa4a63db83740ec" /><Relationship Type="http://schemas.openxmlformats.org/officeDocument/2006/relationships/notesMaster" Target="/ppt/notesMasters/notesMaster1.xml" Id="R9bf3f8eeef6a4dc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Life Born Again through the Word</a:t>
            </a:r>
          </a:p>
          <a:p xmlns:a="http://schemas.openxmlformats.org/drawingml/2006/main">
            <a:r>
              <a:t>Scripture: 1 Peter 1:13–25</a:t>
            </a:r>
          </a:p>
          <a:p xmlns:a="http://schemas.openxmlformats.org/drawingml/2006/main">
            <a:r>
              <a:t>13 Wherefore gird up the loins of your mind, be sober, and hope to the end for the grace that is to be brought unto you at the revelation of Jesus Christ;</a:t>
            </a:r>
          </a:p>
          <a:p xmlns:a="http://schemas.openxmlformats.org/drawingml/2006/main">
            <a:r>
              <a:t>14 As obedient children, not fashioning yourselves according to the former lusts in your ignorance:</a:t>
            </a:r>
          </a:p>
          <a:p xmlns:a="http://schemas.openxmlformats.org/drawingml/2006/main">
            <a:r>
              <a:t>15 But as he which hath called you is holy, so be ye holy in all manner of conversation;</a:t>
            </a:r>
          </a:p>
          <a:p xmlns:a="http://schemas.openxmlformats.org/drawingml/2006/main">
            <a:r>
              <a:t>16 Because it is written, Be ye holy; for I am holy.</a:t>
            </a:r>
          </a:p>
          <a:p xmlns:a="http://schemas.openxmlformats.org/drawingml/2006/main">
            <a:r>
              <a:t>17 And if ye call on the Father, who without respect of persons judgeth according to every man's work, pass the time of your sojourning here in fear:</a:t>
            </a:r>
          </a:p>
          <a:p xmlns:a="http://schemas.openxmlformats.org/drawingml/2006/main">
            <a:r>
              <a:t>18 Forasmuch as ye know that ye were not redeemed with corruptible things, as silver and gold, from your vain conversation received by tradition from your fathers;</a:t>
            </a:r>
          </a:p>
          <a:p xmlns:a="http://schemas.openxmlformats.org/drawingml/2006/main">
            <a:r>
              <a:t>19 But with the precious blood of Christ, as of a lamb without blemish and without spot:</a:t>
            </a:r>
          </a:p>
          <a:p xmlns:a="http://schemas.openxmlformats.org/drawingml/2006/main">
            <a:r>
              <a:t>20 Who verily was foreordained before the foundation of the world, but was manifest in these last times for you,</a:t>
            </a:r>
          </a:p>
          <a:p xmlns:a="http://schemas.openxmlformats.org/drawingml/2006/main">
            <a:r>
              <a:t>21 Who by him do believe in God, that raised him up from the dead, and gave him glory; that your faith and hope might be in God.</a:t>
            </a:r>
          </a:p>
          <a:p xmlns:a="http://schemas.openxmlformats.org/drawingml/2006/main">
            <a:r>
              <a:t>22 Seeing ye have purified your souls in obeying the truth through the Spirit unto unfeigned love of the brethren, see that ye love one another with a pure heart fervently:</a:t>
            </a:r>
          </a:p>
          <a:p xmlns:a="http://schemas.openxmlformats.org/drawingml/2006/main">
            <a:r>
              <a:t>23 Being born again, not of corruptible seed, but of incorruptible, by the word of God, which liveth and abideth for ever.</a:t>
            </a:r>
          </a:p>
          <a:p xmlns:a="http://schemas.openxmlformats.org/drawingml/2006/main">
            <a:r>
              <a:t>24 For all flesh is as grass, and all the glory of man as the flower of grass. The grass withereth, and the flower thereof falleth away:</a:t>
            </a:r>
          </a:p>
          <a:p xmlns:a="http://schemas.openxmlformats.org/drawingml/2006/main">
            <a:r>
              <a:t>25 But the word of the Lord endureth for ever. And this is the word which by the gospel is preached unto you.</a:t>
            </a:r>
          </a:p>
          <a:p xmlns:a="http://schemas.openxmlformats.org/drawingml/2006/main">
            <a:r>
              <a:t>Key Verse</a:t>
            </a:r>
          </a:p>
          <a:p xmlns:a="http://schemas.openxmlformats.org/drawingml/2006/main">
            <a:r>
              <a:t>“Being born again, not of corruptible seed, but of incorruptible, by the word of God, which liveth and abideth for ever.”</a:t>
            </a:r>
          </a:p>
          <a:p xmlns:a="http://schemas.openxmlformats.org/drawingml/2006/main">
            <a:r>
              <a:t>1 Peter 1:23</a:t>
            </a:r>
          </a:p>
          <a:p xmlns:a="http://schemas.openxmlformats.org/drawingml/2006/main">
            <a:r>
              <a:t>Opening</a:t>
            </a:r>
          </a:p>
          <a:p xmlns:a="http://schemas.openxmlformats.org/drawingml/2006/main">
            <a:r>
              <a:t>Christians are people who have been born again.</a:t>
            </a:r>
          </a:p>
          <a:p xmlns:a="http://schemas.openxmlformats.org/drawingml/2006/main">
            <a:r>
              <a:t>Being born again does not mean that the person we once were becomes a little better.</a:t>
            </a:r>
          </a:p>
          <a:p xmlns:a="http://schemas.openxmlformats.org/drawingml/2006/main">
            <a:r>
              <a:t>It means that someone who was in sin and death receives new life in Jesus Christ and is born again as a child of God.</a:t>
            </a:r>
          </a:p>
          <a:p xmlns:a="http://schemas.openxmlformats.org/drawingml/2006/main">
            <a:r>
              <a:t>Today’s passage clearly shows who born-again Christians are and how they should live.</a:t>
            </a:r>
          </a:p>
          <a:p xmlns:a="http://schemas.openxmlformats.org/drawingml/2006/main">
            <a:r>
              <a:t>Born of water and the Spirit</a:t>
            </a:r>
          </a:p>
          <a:p xmlns:a="http://schemas.openxmlformats.org/drawingml/2006/main">
            <a:r>
              <a:t>→ Born again as children of God</a:t>
            </a:r>
          </a:p>
          <a:p xmlns:a="http://schemas.openxmlformats.org/drawingml/2006/main">
            <a:r>
              <a:t>→ Born again through the living Word</a:t>
            </a:r>
          </a:p>
          <a:p xmlns:a="http://schemas.openxmlformats.org/drawingml/2006/main">
            <a:r>
              <a:t>→ Living in the Word under the guidance of the Holy Spirit</a:t>
            </a:r>
          </a:p>
          <a:p xmlns:a="http://schemas.openxmlformats.org/drawingml/2006/main">
            <a:r>
              <a:t>→ Obeying the Word</a:t>
            </a:r>
          </a:p>
          <a:p xmlns:a="http://schemas.openxmlformats.org/drawingml/2006/main">
            <a:r>
              <a:t>→ Holiness</a:t>
            </a:r>
          </a:p>
          <a:p xmlns:a="http://schemas.openxmlformats.org/drawingml/2006/main">
            <a:r>
              <a:t>→ Loving one another deeply</a:t>
            </a:r>
          </a:p>
          <a:p xmlns:a="http://schemas.openxmlformats.org/drawingml/2006/main">
            <a:r>
              <a:t>1. Christians are people born of water and the Spirit.</a:t>
            </a:r>
          </a:p>
          <a:p xmlns:a="http://schemas.openxmlformats.org/drawingml/2006/main">
            <a:r>
              <a:t>John 3:5</a:t>
            </a:r>
          </a:p>
          <a:p xmlns:a="http://schemas.openxmlformats.org/drawingml/2006/main">
            <a:r>
              <a:t>“Except a man be born of water and of the Spirit, he cannot enter into the kingdom of God.”</a:t>
            </a:r>
          </a:p>
          <a:p xmlns:a="http://schemas.openxmlformats.org/drawingml/2006/main">
            <a:r>
              <a:t>1 Peter 1:18–19</a:t>
            </a:r>
          </a:p>
          <a:p xmlns:a="http://schemas.openxmlformats.org/drawingml/2006/main">
            <a:r>
              <a:t>“But with the precious blood of Christ, as of a lamb without blemish and without spot:”</a:t>
            </a:r>
          </a:p>
          <a:p xmlns:a="http://schemas.openxmlformats.org/drawingml/2006/main">
            <a:r>
              <a:t>Born of water and the Spirit</a:t>
            </a:r>
          </a:p>
          <a:p xmlns:a="http://schemas.openxmlformats.org/drawingml/2006/main">
            <a:r>
              <a:t>The precious blood of Jesus Christ</a:t>
            </a:r>
          </a:p>
          <a:p xmlns:a="http://schemas.openxmlformats.org/drawingml/2006/main">
            <a:r>
              <a:t>→ Cleansing from sin</a:t>
            </a:r>
          </a:p>
          <a:p xmlns:a="http://schemas.openxmlformats.org/drawingml/2006/main">
            <a:r>
              <a:t>→ Faith in Jesus Christ</a:t>
            </a:r>
          </a:p>
          <a:p xmlns:a="http://schemas.openxmlformats.org/drawingml/2006/main">
            <a:r>
              <a:t>→ The presence and seal of the Holy Spirit</a:t>
            </a:r>
          </a:p>
          <a:p xmlns:a="http://schemas.openxmlformats.org/drawingml/2006/main">
            <a:r>
              <a:t>→ New life</a:t>
            </a:r>
          </a:p>
          <a:p xmlns:a="http://schemas.openxmlformats.org/drawingml/2006/main">
            <a:r>
              <a:t>Christians are people who have been cleansed from sin by the precious blood of Jesus Christ and born of water and the Spirit, as the Holy Spirit dwells in those who believe in Christ.</a:t>
            </a:r>
          </a:p>
          <a:p xmlns:a="http://schemas.openxmlformats.org/drawingml/2006/main">
            <a:r>
              <a:t>This is connected to the fulfillment of the new covenant that God had already promised.</a:t>
            </a:r>
          </a:p>
          <a:p xmlns:a="http://schemas.openxmlformats.org/drawingml/2006/main">
            <a:r>
              <a:t>Jeremiah 31:31–34</a:t>
            </a:r>
          </a:p>
          <a:p xmlns:a="http://schemas.openxmlformats.org/drawingml/2006/main">
            <a:r>
              <a:t>The new covenant</a:t>
            </a:r>
          </a:p>
          <a:p xmlns:a="http://schemas.openxmlformats.org/drawingml/2006/main">
            <a:r>
              <a:t>→ God’s law placed within the heart</a:t>
            </a:r>
          </a:p>
          <a:p xmlns:a="http://schemas.openxmlformats.org/drawingml/2006/main">
            <a:r>
              <a:t>→ Written on the heart</a:t>
            </a:r>
          </a:p>
          <a:p xmlns:a="http://schemas.openxmlformats.org/drawingml/2006/main">
            <a:r>
              <a:t>→ “and will be their God, and they shall be my people.”</a:t>
            </a:r>
          </a:p>
          <a:p xmlns:a="http://schemas.openxmlformats.org/drawingml/2006/main">
            <a:r>
              <a:t>→ Sins forgiven and remembered no more</a:t>
            </a:r>
          </a:p>
          <a:p xmlns:a="http://schemas.openxmlformats.org/drawingml/2006/main">
            <a:r>
              <a:t>Ezekiel 36:25–27</a:t>
            </a:r>
          </a:p>
          <a:p xmlns:a="http://schemas.openxmlformats.org/drawingml/2006/main">
            <a:r>
              <a:t>Cleansed with clean water</a:t>
            </a:r>
          </a:p>
          <a:p xmlns:a="http://schemas.openxmlformats.org/drawingml/2006/main">
            <a:r>
              <a:t>→ Given a new heart</a:t>
            </a:r>
          </a:p>
          <a:p xmlns:a="http://schemas.openxmlformats.org/drawingml/2006/main">
            <a:r>
              <a:t>→ Given a new spirit</a:t>
            </a:r>
          </a:p>
          <a:p xmlns:a="http://schemas.openxmlformats.org/drawingml/2006/main">
            <a:r>
              <a:t>→ God’s Spirit placed within us</a:t>
            </a:r>
          </a:p>
          <a:p xmlns:a="http://schemas.openxmlformats.org/drawingml/2006/main">
            <a:r>
              <a:t>→ Enabled to live according to God’s Word</a:t>
            </a:r>
          </a:p>
          <a:p xmlns:a="http://schemas.openxmlformats.org/drawingml/2006/main">
            <a:r>
              <a:t>The new covenant was fulfilled in Jesus Christ.</a:t>
            </a:r>
          </a:p>
          <a:p xmlns:a="http://schemas.openxmlformats.org/drawingml/2006/main">
            <a:r>
              <a:t>New life, born of water and the Spirit</a:t>
            </a:r>
          </a:p>
          <a:p xmlns:a="http://schemas.openxmlformats.org/drawingml/2006/main">
            <a:r>
              <a:t>2. Christians are people born again as children of God.</a:t>
            </a:r>
          </a:p>
          <a:p xmlns:a="http://schemas.openxmlformats.org/drawingml/2006/main">
            <a:r>
              <a:t>John 1:12–13</a:t>
            </a:r>
          </a:p>
          <a:p xmlns:a="http://schemas.openxmlformats.org/drawingml/2006/main">
            <a:r>
              <a:t>“But as many as received him, to them gave he power to become the sons of God, even to them that believe on his name:”</a:t>
            </a:r>
          </a:p>
          <a:p xmlns:a="http://schemas.openxmlformats.org/drawingml/2006/main">
            <a:r>
              <a:t>“Which were born, not of blood, nor of the will of the flesh, nor of the will of man, but of God.”</a:t>
            </a:r>
          </a:p>
          <a:p xmlns:a="http://schemas.openxmlformats.org/drawingml/2006/main">
            <a:r>
              <a:t>Being born again does not end simply with the forgiveness of sins.</a:t>
            </a:r>
          </a:p>
          <a:p xmlns:a="http://schemas.openxmlformats.org/drawingml/2006/main">
            <a:r>
              <a:t>Through the death and resurrection of Jesus Christ, God has given new life to those who believe.</a:t>
            </a:r>
          </a:p>
          <a:p xmlns:a="http://schemas.openxmlformats.org/drawingml/2006/main">
            <a:r>
              <a:t>He has brought us to birth through the love of the cross.</a:t>
            </a:r>
          </a:p>
          <a:p xmlns:a="http://schemas.openxmlformats.org/drawingml/2006/main">
            <a:r>
              <a:t>Romans 8:15–16</a:t>
            </a:r>
          </a:p>
          <a:p xmlns:a="http://schemas.openxmlformats.org/drawingml/2006/main">
            <a:r>
              <a:t>We have received not a spirit of slavery that leads us back into fear, but the Spirit of adoption.</a:t>
            </a:r>
          </a:p>
          <a:p xmlns:a="http://schemas.openxmlformats.org/drawingml/2006/main">
            <a:r>
              <a:t>The Spirit Himself testifies that we are children of God.</a:t>
            </a:r>
          </a:p>
          <a:p xmlns:a="http://schemas.openxmlformats.org/drawingml/2006/main">
            <a:r>
              <a:t>The precious blood of Christ</a:t>
            </a:r>
          </a:p>
          <a:p xmlns:a="http://schemas.openxmlformats.org/drawingml/2006/main">
            <a:r>
              <a:t>→ Forgiveness of sins</a:t>
            </a:r>
          </a:p>
          <a:p xmlns:a="http://schemas.openxmlformats.org/drawingml/2006/main">
            <a:r>
              <a:t>→ New life</a:t>
            </a:r>
          </a:p>
          <a:p xmlns:a="http://schemas.openxmlformats.org/drawingml/2006/main">
            <a:r>
              <a:t>→ Born of God</a:t>
            </a:r>
          </a:p>
          <a:p xmlns:a="http://schemas.openxmlformats.org/drawingml/2006/main">
            <a:r>
              <a:t>→ Children of God</a:t>
            </a:r>
          </a:p>
          <a:p xmlns:a="http://schemas.openxmlformats.org/drawingml/2006/main">
            <a:r>
              <a:t>1 John 3:1–2</a:t>
            </a:r>
          </a:p>
          <a:p xmlns:a="http://schemas.openxmlformats.org/drawingml/2006/main">
            <a:r>
              <a:t>“that we should be called the sons of God”</a:t>
            </a:r>
          </a:p>
          <a:p xmlns:a="http://schemas.openxmlformats.org/drawingml/2006/main">
            <a:r>
              <a:t>Christians are not merely people whose sins have been forgiven.</a:t>
            </a:r>
          </a:p>
          <a:p xmlns:a="http://schemas.openxmlformats.org/drawingml/2006/main">
            <a:r>
              <a:t>They are people who have been born again as children of God.</a:t>
            </a:r>
          </a:p>
          <a:p xmlns:a="http://schemas.openxmlformats.org/drawingml/2006/main">
            <a:r>
              <a:t>That is why Peter says:</a:t>
            </a:r>
          </a:p>
          <a:p xmlns:a="http://schemas.openxmlformats.org/drawingml/2006/main">
            <a:r>
              <a:t>1 Peter 1:14</a:t>
            </a:r>
          </a:p>
          <a:p xmlns:a="http://schemas.openxmlformats.org/drawingml/2006/main">
            <a:r>
              <a:t>“As obedient children…”</a:t>
            </a:r>
          </a:p>
          <a:p xmlns:a="http://schemas.openxmlformats.org/drawingml/2006/main">
            <a:r>
              <a:t>Our identity has changed.</a:t>
            </a:r>
          </a:p>
          <a:p xmlns:a="http://schemas.openxmlformats.org/drawingml/2006/main">
            <a:r>
              <a:t>People who were under sin and death</a:t>
            </a:r>
          </a:p>
          <a:p xmlns:a="http://schemas.openxmlformats.org/drawingml/2006/main">
            <a:r>
              <a:t>→ Receiving new life in Christ</a:t>
            </a:r>
          </a:p>
          <a:p xmlns:a="http://schemas.openxmlformats.org/drawingml/2006/main">
            <a:r>
              <a:t>→ Children of God who call God their Father</a:t>
            </a:r>
          </a:p>
          <a:p xmlns:a="http://schemas.openxmlformats.org/drawingml/2006/main">
            <a:r>
              <a:t>3. Christians are people born again through the Word of God.</a:t>
            </a:r>
          </a:p>
          <a:p xmlns:a="http://schemas.openxmlformats.org/drawingml/2006/main">
            <a:r>
              <a:t>1 Peter 1:23</a:t>
            </a:r>
          </a:p>
          <a:p xmlns:a="http://schemas.openxmlformats.org/drawingml/2006/main">
            <a:r>
              <a:t>“by the word of God, which liveth and abideth for ever.”</a:t>
            </a:r>
          </a:p>
          <a:p xmlns:a="http://schemas.openxmlformats.org/drawingml/2006/main">
            <a:r>
              <a:t>Why does Scripture say that we have been born again through the Word?</a:t>
            </a:r>
          </a:p>
          <a:p xmlns:a="http://schemas.openxmlformats.org/drawingml/2006/main">
            <a:r>
              <a:t>John 1:14</a:t>
            </a:r>
          </a:p>
          <a:p xmlns:a="http://schemas.openxmlformats.org/drawingml/2006/main">
            <a:r>
              <a:t>“And the Word was made flesh, and dwelt among us”</a:t>
            </a:r>
          </a:p>
          <a:p xmlns:a="http://schemas.openxmlformats.org/drawingml/2006/main">
            <a:r>
              <a:t>The One who came among us as the Word made flesh is Jesus Christ.</a:t>
            </a:r>
          </a:p>
          <a:p xmlns:a="http://schemas.openxmlformats.org/drawingml/2006/main">
            <a:r>
              <a:t>And 1 Peter 1:25 declares:</a:t>
            </a:r>
          </a:p>
          <a:p xmlns:a="http://schemas.openxmlformats.org/drawingml/2006/main">
            <a:r>
              <a:t>“And this is the word which by the gospel is preached unto you.”</a:t>
            </a:r>
          </a:p>
          <a:p xmlns:a="http://schemas.openxmlformats.org/drawingml/2006/main">
            <a:r>
              <a:t>Therefore:</a:t>
            </a:r>
          </a:p>
          <a:p xmlns:a="http://schemas.openxmlformats.org/drawingml/2006/main">
            <a:r>
              <a:t>The Word</a:t>
            </a:r>
          </a:p>
          <a:p xmlns:a="http://schemas.openxmlformats.org/drawingml/2006/main">
            <a:r>
              <a:t>→ The gospel</a:t>
            </a:r>
          </a:p>
          <a:p xmlns:a="http://schemas.openxmlformats.org/drawingml/2006/main">
            <a:r>
              <a:t>→ Jesus Christ</a:t>
            </a:r>
          </a:p>
          <a:p xmlns:a="http://schemas.openxmlformats.org/drawingml/2006/main">
            <a:r>
              <a:t>→ Fulfillment of the new covenant</a:t>
            </a:r>
          </a:p>
          <a:p xmlns:a="http://schemas.openxmlformats.org/drawingml/2006/main">
            <a:r>
              <a:t>→ New life</a:t>
            </a:r>
          </a:p>
          <a:p xmlns:a="http://schemas.openxmlformats.org/drawingml/2006/main">
            <a:r>
              <a:t>→ Born again through the Word</a:t>
            </a:r>
          </a:p>
          <a:p xmlns:a="http://schemas.openxmlformats.org/drawingml/2006/main">
            <a:r>
              <a:t>As God promised in the new covenant, His Word is now not only a word written on tablets of stone, but a word inscribed on our hearts.</a:t>
            </a:r>
          </a:p>
          <a:p xmlns:a="http://schemas.openxmlformats.org/drawingml/2006/main">
            <a:r>
              <a:t>As we believe in Jesus Christ, who came as the Word made flesh,</a:t>
            </a:r>
          </a:p>
          <a:p xmlns:a="http://schemas.openxmlformats.org/drawingml/2006/main">
            <a:r>
              <a:t>are cleansed from sin by the precious blood of Christ,</a:t>
            </a:r>
          </a:p>
          <a:p xmlns:a="http://schemas.openxmlformats.org/drawingml/2006/main">
            <a:r>
              <a:t>and have the Holy Spirit dwelling among us,</a:t>
            </a:r>
          </a:p>
          <a:p xmlns:a="http://schemas.openxmlformats.org/drawingml/2006/main">
            <a:r>
              <a:t>we have become people born again through the living and eternal Word of God.</a:t>
            </a:r>
          </a:p>
          <a:p xmlns:a="http://schemas.openxmlformats.org/drawingml/2006/main">
            <a:r>
              <a:t>4. Those born again through the Word live in the Word.</a:t>
            </a:r>
          </a:p>
          <a:p xmlns:a="http://schemas.openxmlformats.org/drawingml/2006/main">
            <a:r>
              <a:t>Being born again is not the end.</a:t>
            </a:r>
          </a:p>
          <a:p xmlns:a="http://schemas.openxmlformats.org/drawingml/2006/main">
            <a:r>
              <a:t>It is the beginning of a new way of living in new life.</a:t>
            </a:r>
          </a:p>
          <a:p xmlns:a="http://schemas.openxmlformats.org/drawingml/2006/main">
            <a:r>
              <a:t>1 Peter 1:14–16</a:t>
            </a:r>
          </a:p>
          <a:p xmlns:a="http://schemas.openxmlformats.org/drawingml/2006/main">
            <a:r>
              <a:t>We no longer live according to our former desires.</a:t>
            </a:r>
          </a:p>
          <a:p xmlns:a="http://schemas.openxmlformats.org/drawingml/2006/main">
            <a:r>
              <a:t>“not fashioning yourselves according to the former lusts in your ignorance:”</a:t>
            </a:r>
          </a:p>
          <a:p xmlns:a="http://schemas.openxmlformats.org/drawingml/2006/main">
            <a:r>
              <a:t>We live in the likeness of our holy God.</a:t>
            </a:r>
          </a:p>
          <a:p xmlns:a="http://schemas.openxmlformats.org/drawingml/2006/main">
            <a:r>
              <a:t>“Be ye holy; for I am holy.”</a:t>
            </a:r>
          </a:p>
          <a:p xmlns:a="http://schemas.openxmlformats.org/drawingml/2006/main">
            <a:r>
              <a:t>Why do we live this way?</a:t>
            </a:r>
          </a:p>
          <a:p xmlns:a="http://schemas.openxmlformats.org/drawingml/2006/main">
            <a:r>
              <a:t>Because we have been born again through the Word, we live in the Word.</a:t>
            </a:r>
          </a:p>
          <a:p xmlns:a="http://schemas.openxmlformats.org/drawingml/2006/main">
            <a:r>
              <a:t>The guidance of the Holy Spirit</a:t>
            </a:r>
          </a:p>
          <a:p xmlns:a="http://schemas.openxmlformats.org/drawingml/2006/main">
            <a:r>
              <a:t>→ Living in the living Word</a:t>
            </a:r>
          </a:p>
          <a:p xmlns:a="http://schemas.openxmlformats.org/drawingml/2006/main">
            <a:r>
              <a:t>→ Hearing the Word</a:t>
            </a:r>
          </a:p>
          <a:p xmlns:a="http://schemas.openxmlformats.org/drawingml/2006/main">
            <a:r>
              <a:t>→ Obeying the Word</a:t>
            </a:r>
          </a:p>
          <a:p xmlns:a="http://schemas.openxmlformats.org/drawingml/2006/main">
            <a:r>
              <a:t>→ A holy life</a:t>
            </a:r>
          </a:p>
          <a:p xmlns:a="http://schemas.openxmlformats.org/drawingml/2006/main">
            <a:r>
              <a:t>→ The fruit of the Spirit</a:t>
            </a:r>
          </a:p>
          <a:p xmlns:a="http://schemas.openxmlformats.org/drawingml/2006/main">
            <a:r>
              <a:t>Romans 8:14</a:t>
            </a:r>
          </a:p>
          <a:p xmlns:a="http://schemas.openxmlformats.org/drawingml/2006/main">
            <a:r>
              <a:t>“For as many as are led by the Spirit of God, they are the sons of God.”</a:t>
            </a:r>
          </a:p>
          <a:p xmlns:a="http://schemas.openxmlformats.org/drawingml/2006/main">
            <a:r>
              <a:t>Therefore:</a:t>
            </a:r>
          </a:p>
          <a:p xmlns:a="http://schemas.openxmlformats.org/drawingml/2006/main">
            <a:r>
              <a:t>God’s children live in obedience to the Word with the help and guidance of the Holy Spirit.</a:t>
            </a:r>
          </a:p>
          <a:p xmlns:a="http://schemas.openxmlformats.org/drawingml/2006/main">
            <a:r>
              <a:t>For those born again through the Word, the Word is not merely knowledge they possess.</a:t>
            </a:r>
          </a:p>
          <a:p xmlns:a="http://schemas.openxmlformats.org/drawingml/2006/main">
            <a:r>
              <a:t>The Word is the standard by which they live.</a:t>
            </a:r>
          </a:p>
          <a:p xmlns:a="http://schemas.openxmlformats.org/drawingml/2006/main">
            <a:r>
              <a:t>5. Living in the Word means loving one another.</a:t>
            </a:r>
          </a:p>
          <a:p xmlns:a="http://schemas.openxmlformats.org/drawingml/2006/main">
            <a:r>
              <a:t>1 Peter 1:22</a:t>
            </a:r>
          </a:p>
          <a:p xmlns:a="http://schemas.openxmlformats.org/drawingml/2006/main">
            <a:r>
              <a:t>“Seeing ye have purified your souls in obeying the truth through the Spirit unto unfeigned love of the brethren, see that ye love one another with a pure heart fervently:”</a:t>
            </a:r>
          </a:p>
          <a:p xmlns:a="http://schemas.openxmlformats.org/drawingml/2006/main">
            <a:r>
              <a:t>What is the fruit of a life that obeys the Word?</a:t>
            </a:r>
          </a:p>
          <a:p xmlns:a="http://schemas.openxmlformats.org/drawingml/2006/main">
            <a:r>
              <a:t>It is love.</a:t>
            </a:r>
          </a:p>
          <a:p xmlns:a="http://schemas.openxmlformats.org/drawingml/2006/main">
            <a:r>
              <a:t>It does not end with knowing a great deal about the Word.</a:t>
            </a:r>
          </a:p>
          <a:p xmlns:a="http://schemas.openxmlformats.org/drawingml/2006/main">
            <a:r>
              <a:t>Those born again through the Word live in the Word.</a:t>
            </a:r>
          </a:p>
          <a:p xmlns:a="http://schemas.openxmlformats.org/drawingml/2006/main">
            <a:r>
              <a:t>Those who live in the Word obey the Word.</a:t>
            </a:r>
          </a:p>
          <a:p xmlns:a="http://schemas.openxmlformats.org/drawingml/2006/main">
            <a:r>
              <a:t>Those who obey the Word love one another.</a:t>
            </a:r>
          </a:p>
          <a:p xmlns:a="http://schemas.openxmlformats.org/drawingml/2006/main">
            <a:r>
              <a:t>Then why have we become able to live in love for one another in Christ?</a:t>
            </a:r>
          </a:p>
          <a:p xmlns:a="http://schemas.openxmlformats.org/drawingml/2006/main">
            <a:r>
              <a:t>1 John 4:19</a:t>
            </a:r>
          </a:p>
          <a:p xmlns:a="http://schemas.openxmlformats.org/drawingml/2006/main">
            <a:r>
              <a:t>“We love him, because he first loved us.”</a:t>
            </a:r>
          </a:p>
          <a:p xmlns:a="http://schemas.openxmlformats.org/drawingml/2006/main">
            <a:r>
              <a:t>It is because Jesus Christ, who came as the Word made flesh, loved us first.</a:t>
            </a:r>
          </a:p>
          <a:p xmlns:a="http://schemas.openxmlformats.org/drawingml/2006/main">
            <a:r>
              <a:t>That love was shown most clearly on the cross.</a:t>
            </a:r>
          </a:p>
          <a:p xmlns:a="http://schemas.openxmlformats.org/drawingml/2006/main">
            <a:r>
              <a:t>Receiving the love of Christ’s cross</a:t>
            </a:r>
          </a:p>
          <a:p xmlns:a="http://schemas.openxmlformats.org/drawingml/2006/main">
            <a:r>
              <a:t>→ Born again as children of God</a:t>
            </a:r>
          </a:p>
          <a:p xmlns:a="http://schemas.openxmlformats.org/drawingml/2006/main">
            <a:r>
              <a:t>→ The guidance of the Holy Spirit</a:t>
            </a:r>
          </a:p>
          <a:p xmlns:a="http://schemas.openxmlformats.org/drawingml/2006/main">
            <a:r>
              <a:t>→ Obeying the Word</a:t>
            </a:r>
          </a:p>
          <a:p xmlns:a="http://schemas.openxmlformats.org/drawingml/2006/main">
            <a:r>
              <a:t>→ Loving one another deeply</a:t>
            </a:r>
          </a:p>
          <a:p xmlns:a="http://schemas.openxmlformats.org/drawingml/2006/main">
            <a:r>
              <a:t>Therefore, a life lived in the Word, in Christ, is ultimately</a:t>
            </a:r>
          </a:p>
          <a:p xmlns:a="http://schemas.openxmlformats.org/drawingml/2006/main">
            <a:r>
              <a:t>a life of loving one another and bringing life to others.</a:t>
            </a:r>
          </a:p>
          <a:p xmlns:a="http://schemas.openxmlformats.org/drawingml/2006/main">
            <a:r>
              <a:t>Closing</a:t>
            </a:r>
          </a:p>
          <a:p xmlns:a="http://schemas.openxmlformats.org/drawingml/2006/main">
            <a:r>
              <a:t>Christians are people who have been born again.</a:t>
            </a:r>
          </a:p>
          <a:p xmlns:a="http://schemas.openxmlformats.org/drawingml/2006/main">
            <a:r>
              <a:t>They are people born of water and the Spirit.</a:t>
            </a:r>
          </a:p>
          <a:p xmlns:a="http://schemas.openxmlformats.org/drawingml/2006/main">
            <a:r>
              <a:t>They are people born again as children of God.</a:t>
            </a:r>
          </a:p>
          <a:p xmlns:a="http://schemas.openxmlformats.org/drawingml/2006/main">
            <a:r>
              <a:t>They are people born again through the living and eternal Word of God.</a:t>
            </a:r>
          </a:p>
          <a:p xmlns:a="http://schemas.openxmlformats.org/drawingml/2006/main">
            <a:r>
              <a:t>And God’s children, born again through the Word, now live in the Word.</a:t>
            </a:r>
          </a:p>
          <a:p xmlns:a="http://schemas.openxmlformats.org/drawingml/2006/main">
            <a:r>
              <a:t>The precious blood of Christ</a:t>
            </a:r>
          </a:p>
          <a:p xmlns:a="http://schemas.openxmlformats.org/drawingml/2006/main">
            <a:r>
              <a:t>→ Cleansing from sin</a:t>
            </a:r>
          </a:p>
          <a:p xmlns:a="http://schemas.openxmlformats.org/drawingml/2006/main">
            <a:r>
              <a:t>→ The presence and seal of the Holy Spirit</a:t>
            </a:r>
          </a:p>
          <a:p xmlns:a="http://schemas.openxmlformats.org/drawingml/2006/main">
            <a:r>
              <a:t>→ Born of water and the Spirit</a:t>
            </a:r>
          </a:p>
          <a:p xmlns:a="http://schemas.openxmlformats.org/drawingml/2006/main">
            <a:r>
              <a:t>→ Children of God</a:t>
            </a:r>
          </a:p>
          <a:p xmlns:a="http://schemas.openxmlformats.org/drawingml/2006/main">
            <a:r>
              <a:t>→ Born again through the Word</a:t>
            </a:r>
          </a:p>
          <a:p xmlns:a="http://schemas.openxmlformats.org/drawingml/2006/main">
            <a:r>
              <a:t>→ The guidance of the Holy Spirit</a:t>
            </a:r>
          </a:p>
          <a:p xmlns:a="http://schemas.openxmlformats.org/drawingml/2006/main">
            <a:r>
              <a:t>→ Living in the living Word</a:t>
            </a:r>
          </a:p>
          <a:p xmlns:a="http://schemas.openxmlformats.org/drawingml/2006/main">
            <a:r>
              <a:t>→ Obeying the Word</a:t>
            </a:r>
          </a:p>
          <a:p xmlns:a="http://schemas.openxmlformats.org/drawingml/2006/main">
            <a:r>
              <a:t>→ A holy life</a:t>
            </a:r>
          </a:p>
          <a:p xmlns:a="http://schemas.openxmlformats.org/drawingml/2006/main">
            <a:r>
              <a:t>→ Loving one another deeply</a:t>
            </a:r>
          </a:p>
          <a:p xmlns:a="http://schemas.openxmlformats.org/drawingml/2006/main">
            <a:r>
              <a:t>→ Bringing life to others wherever we have been placed</a:t>
            </a:r>
          </a:p>
          <a:p xmlns:a="http://schemas.openxmlformats.org/drawingml/2006/main">
            <a:r>
              <a:t>Final Declaration</a:t>
            </a:r>
          </a:p>
          <a:p xmlns:a="http://schemas.openxmlformats.org/drawingml/2006/main">
            <a:r>
              <a:t>Those born again through the Word live in the Word.</a:t>
            </a:r>
          </a:p>
          <a:p xmlns:a="http://schemas.openxmlformats.org/drawingml/2006/main">
            <a:r>
              <a:t>Those who live in the Word obey the Word under the guidance of the Holy Spirit.</a:t>
            </a:r>
          </a:p>
          <a:p xmlns:a="http://schemas.openxmlformats.org/drawingml/2006/main">
            <a:r>
              <a:t>Those who obey the Word love one another deeply.</a:t>
            </a:r>
          </a:p>
          <a:p xmlns:a="http://schemas.openxmlformats.org/drawingml/2006/main">
            <a:r>
              <a:t>And that love is expressed in a life that brings life to others wherever each of us has been placed.</a:t>
            </a:r>
          </a:p>
          <a:p xmlns:a="http://schemas.openxmlformats.org/drawingml/2006/main">
            <a:r>
              <a:t>This is the life of God’s children who have been born again through the Word.</a:t>
            </a:r>
          </a:p>
          <a:p xmlns:a="http://schemas.openxmlformats.org/drawingml/2006/main">
            <a:r>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Key Verse</a:t>
            </a:r>
          </a:p>
          <a:p xmlns:a="http://schemas.openxmlformats.org/drawingml/2006/main">
            <a:r>
              <a:t>Being born again, not of corruptible seed,</a:t>
            </a:r>
          </a:p>
          <a:p xmlns:a="http://schemas.openxmlformats.org/drawingml/2006/main">
            <a:r>
              <a:t>but of incorruptible, by the word of God,</a:t>
            </a:r>
          </a:p>
          <a:p xmlns:a="http://schemas.openxmlformats.org/drawingml/2006/main">
            <a:r>
              <a:t>which liveth and abideth for ever.</a:t>
            </a:r>
          </a:p>
          <a:p xmlns:a="http://schemas.openxmlformats.org/drawingml/2006/main">
            <a:r>
              <a:t>1 Peter 1:23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Opening</a:t>
            </a:r>
          </a:p>
          <a:p xmlns:a="http://schemas.openxmlformats.org/drawingml/2006/main">
            <a:r>
              <a:t>Christians are people who have been born again.</a:t>
            </a:r>
          </a:p>
          <a:p xmlns:a="http://schemas.openxmlformats.org/drawingml/2006/main">
            <a:r>
              <a:t/>
            </a:r>
          </a:p>
          <a:p xmlns:a="http://schemas.openxmlformats.org/drawingml/2006/main">
            <a:r>
              <a:t>Being born again does not mean that</a:t>
            </a:r>
          </a:p>
          <a:p xmlns:a="http://schemas.openxmlformats.org/drawingml/2006/main">
            <a:r>
              <a:t>the person we once were becomes a little better.</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Opening</a:t>
            </a:r>
          </a:p>
          <a:p xmlns:a="http://schemas.openxmlformats.org/drawingml/2006/main">
            <a:r>
              <a:t>Someone who was in sin and death</a:t>
            </a:r>
          </a:p>
          <a:p xmlns:a="http://schemas.openxmlformats.org/drawingml/2006/main">
            <a:r>
              <a:t>receives new life in Jesus Christ</a:t>
            </a:r>
          </a:p>
          <a:p xmlns:a="http://schemas.openxmlformats.org/drawingml/2006/main">
            <a:r>
              <a:t>and is born again as a child of God.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Life of a Born-Again Christian</a:t>
            </a:r>
          </a:p>
          <a:p xmlns:a="http://schemas.openxmlformats.org/drawingml/2006/main">
            <a:r>
              <a:t/>
            </a:r>
          </a:p>
          <a:p xmlns:a="http://schemas.openxmlformats.org/drawingml/2006/main">
            <a:r>
              <a:t>Born of water and the Spirit</a:t>
            </a:r>
          </a:p>
          <a:p xmlns:a="http://schemas.openxmlformats.org/drawingml/2006/main">
            <a:r>
              <a:t>Born again as children of God</a:t>
            </a:r>
          </a:p>
          <a:p xmlns:a="http://schemas.openxmlformats.org/drawingml/2006/main">
            <a:r>
              <a:t>Born again through the living Word</a:t>
            </a:r>
          </a:p>
          <a:p xmlns:a="http://schemas.openxmlformats.org/drawingml/2006/main">
            <a:r>
              <a:t>Living in the Word under the guidance of the Holy Spirit</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Life of a Born-Again Christian</a:t>
            </a:r>
          </a:p>
          <a:p xmlns:a="http://schemas.openxmlformats.org/drawingml/2006/main">
            <a:r>
              <a:t/>
            </a:r>
          </a:p>
          <a:p xmlns:a="http://schemas.openxmlformats.org/drawingml/2006/main">
            <a:r>
              <a:t>Living in the Word under the guidance of the Holy Spirit</a:t>
            </a:r>
          </a:p>
          <a:p xmlns:a="http://schemas.openxmlformats.org/drawingml/2006/main">
            <a:r>
              <a:t>Obeying the Word</a:t>
            </a:r>
          </a:p>
          <a:p xmlns:a="http://schemas.openxmlformats.org/drawingml/2006/main">
            <a:r>
              <a:t>Holiness</a:t>
            </a:r>
          </a:p>
          <a:p xmlns:a="http://schemas.openxmlformats.org/drawingml/2006/main">
            <a:r>
              <a:t>Loving one another deeply</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Born of Water</a:t>
            </a:r>
          </a:p>
          <a:p xmlns:a="http://schemas.openxmlformats.org/drawingml/2006/main">
            <a:r>
              <a:t>and the Spirit</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Born of Water and the Spirit</a:t>
            </a:r>
          </a:p>
          <a:p xmlns:a="http://schemas.openxmlformats.org/drawingml/2006/main">
            <a:r>
              <a:t>Except a man be born of water and of the Spirit,</a:t>
            </a:r>
          </a:p>
          <a:p xmlns:a="http://schemas.openxmlformats.org/drawingml/2006/main">
            <a:r>
              <a:t>he cannot enter into the kingdom of God.</a:t>
            </a:r>
          </a:p>
          <a:p xmlns:a="http://schemas.openxmlformats.org/drawingml/2006/main">
            <a:r>
              <a:t>John 3:5 (KJV, excerpt)</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Precious Blood of Christ</a:t>
            </a:r>
          </a:p>
          <a:p xmlns:a="http://schemas.openxmlformats.org/drawingml/2006/main">
            <a:r>
              <a:t>But with the precious blood of Christ,</a:t>
            </a:r>
          </a:p>
          <a:p xmlns:a="http://schemas.openxmlformats.org/drawingml/2006/main">
            <a:r>
              <a:t>as of a lamb without blemish and without spot:</a:t>
            </a:r>
          </a:p>
          <a:p xmlns:a="http://schemas.openxmlformats.org/drawingml/2006/main">
            <a:r>
              <a:t>1 Peter 1:19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Born of Water and the Spirit</a:t>
            </a:r>
          </a:p>
          <a:p xmlns:a="http://schemas.openxmlformats.org/drawingml/2006/main">
            <a:r>
              <a:t/>
            </a:r>
          </a:p>
          <a:p xmlns:a="http://schemas.openxmlformats.org/drawingml/2006/main">
            <a:r>
              <a:t>The precious blood of Jesus Christ</a:t>
            </a:r>
          </a:p>
          <a:p xmlns:a="http://schemas.openxmlformats.org/drawingml/2006/main">
            <a:r>
              <a:t>Cleansing from sin</a:t>
            </a:r>
          </a:p>
          <a:p xmlns:a="http://schemas.openxmlformats.org/drawingml/2006/main">
            <a:r>
              <a:t>Faith in Jesus Christ</a:t>
            </a:r>
          </a:p>
          <a:p xmlns:a="http://schemas.openxmlformats.org/drawingml/2006/main">
            <a:r>
              <a:t>The presence and seal of the Holy Spirit</a:t>
            </a:r>
          </a:p>
          <a:p xmlns:a="http://schemas.openxmlformats.org/drawingml/2006/main">
            <a:r>
              <a:t>New life</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Promise of the New Covenant</a:t>
            </a:r>
          </a:p>
          <a:p xmlns:a="http://schemas.openxmlformats.org/drawingml/2006/main">
            <a:r>
              <a:t/>
            </a:r>
          </a:p>
          <a:p xmlns:a="http://schemas.openxmlformats.org/drawingml/2006/main">
            <a:r>
              <a:t>The new covenant</a:t>
            </a:r>
          </a:p>
          <a:p xmlns:a="http://schemas.openxmlformats.org/drawingml/2006/main">
            <a:r>
              <a:t>God’s law placed within the heart</a:t>
            </a:r>
          </a:p>
          <a:p xmlns:a="http://schemas.openxmlformats.org/drawingml/2006/main">
            <a:r>
              <a:t>Written on the heart</a:t>
            </a:r>
          </a:p>
          <a:p xmlns:a="http://schemas.openxmlformats.org/drawingml/2006/main">
            <a:r>
              <a:t>“and will be their God,</a:t>
            </a:r>
          </a:p>
          <a:p xmlns:a="http://schemas.openxmlformats.org/drawingml/2006/main">
            <a:r>
              <a:t>and they shall be my people.”</a:t>
            </a:r>
          </a:p>
          <a:p xmlns:a="http://schemas.openxmlformats.org/drawingml/2006/main">
            <a:r>
              <a:t>Sins forgiven and remembered no more</a:t>
            </a:r>
          </a:p>
          <a:p xmlns:a="http://schemas.openxmlformats.org/drawingml/2006/main">
            <a:r>
              <a:t>Jeremiah 31:31–34 (quotation: verse 33,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New Heart and a New Spirit</a:t>
            </a:r>
          </a:p>
          <a:p xmlns:a="http://schemas.openxmlformats.org/drawingml/2006/main">
            <a:r>
              <a:t/>
            </a:r>
          </a:p>
          <a:p xmlns:a="http://schemas.openxmlformats.org/drawingml/2006/main">
            <a:r>
              <a:t>Cleansed with clean water</a:t>
            </a:r>
          </a:p>
          <a:p xmlns:a="http://schemas.openxmlformats.org/drawingml/2006/main">
            <a:r>
              <a:t>Given a new heart</a:t>
            </a:r>
          </a:p>
          <a:p xmlns:a="http://schemas.openxmlformats.org/drawingml/2006/main">
            <a:r>
              <a:t>Given a new spirit</a:t>
            </a:r>
          </a:p>
          <a:p xmlns:a="http://schemas.openxmlformats.org/drawingml/2006/main">
            <a:r>
              <a:t>God’s Spirit placed within us</a:t>
            </a:r>
          </a:p>
          <a:p xmlns:a="http://schemas.openxmlformats.org/drawingml/2006/main">
            <a:r>
              <a:t>Enabled to live according to God’s Word</a:t>
            </a:r>
          </a:p>
          <a:p xmlns:a="http://schemas.openxmlformats.org/drawingml/2006/main">
            <a:r>
              <a:t>Ezekiel 36:25–27</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Fulfillment of the New Covenant</a:t>
            </a:r>
          </a:p>
          <a:p xmlns:a="http://schemas.openxmlformats.org/drawingml/2006/main">
            <a:r>
              <a:t>The new covenant was fulfilled in Jesus Christ.</a:t>
            </a:r>
          </a:p>
          <a:p xmlns:a="http://schemas.openxmlformats.org/drawingml/2006/main">
            <a:r>
              <a:t/>
            </a:r>
          </a:p>
          <a:p xmlns:a="http://schemas.openxmlformats.org/drawingml/2006/main">
            <a:r>
              <a:t>New life, born of water and the Spirit</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Born Again</a:t>
            </a:r>
          </a:p>
          <a:p xmlns:a="http://schemas.openxmlformats.org/drawingml/2006/main">
            <a:r>
              <a:t>as Children of God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Born of God</a:t>
            </a:r>
          </a:p>
          <a:p xmlns:a="http://schemas.openxmlformats.org/drawingml/2006/main">
            <a:r>
              <a:t>But as many as received him, to them gave he</a:t>
            </a:r>
          </a:p>
          <a:p xmlns:a="http://schemas.openxmlformats.org/drawingml/2006/main">
            <a:r>
              <a:t>power to become the sons of God,</a:t>
            </a:r>
          </a:p>
          <a:p xmlns:a="http://schemas.openxmlformats.org/drawingml/2006/main">
            <a:r>
              <a:t>even to them that believe on his name:</a:t>
            </a:r>
          </a:p>
          <a:p xmlns:a="http://schemas.openxmlformats.org/drawingml/2006/main">
            <a:r>
              <a:t/>
            </a:r>
          </a:p>
          <a:p xmlns:a="http://schemas.openxmlformats.org/drawingml/2006/main">
            <a:r>
              <a:t>Which were born, not of blood, nor of the will</a:t>
            </a:r>
          </a:p>
          <a:p xmlns:a="http://schemas.openxmlformats.org/drawingml/2006/main">
            <a:r>
              <a:t>of the flesh, nor of the will of man, but of God.</a:t>
            </a:r>
          </a:p>
          <a:p xmlns:a="http://schemas.openxmlformats.org/drawingml/2006/main">
            <a:r>
              <a:t>John 1:12–13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Love of the Cross</a:t>
            </a:r>
          </a:p>
          <a:p xmlns:a="http://schemas.openxmlformats.org/drawingml/2006/main">
            <a:r>
              <a:t>Through the death and resurrection</a:t>
            </a:r>
          </a:p>
          <a:p xmlns:a="http://schemas.openxmlformats.org/drawingml/2006/main">
            <a:r>
              <a:t>of Jesus Christ, God has given</a:t>
            </a:r>
          </a:p>
          <a:p xmlns:a="http://schemas.openxmlformats.org/drawingml/2006/main">
            <a:r>
              <a:t>new life to those who believe.</a:t>
            </a:r>
          </a:p>
          <a:p xmlns:a="http://schemas.openxmlformats.org/drawingml/2006/main">
            <a:r>
              <a:t/>
            </a:r>
          </a:p>
          <a:p xmlns:a="http://schemas.openxmlformats.org/drawingml/2006/main">
            <a:r>
              <a:t>He has brought us to birth</a:t>
            </a:r>
          </a:p>
          <a:p xmlns:a="http://schemas.openxmlformats.org/drawingml/2006/main">
            <a:r>
              <a:t>through the love of the cross.</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Children of God</a:t>
            </a:r>
          </a:p>
          <a:p xmlns:a="http://schemas.openxmlformats.org/drawingml/2006/main">
            <a:r>
              <a:t>We have received not a spirit of slavery</a:t>
            </a:r>
          </a:p>
          <a:p xmlns:a="http://schemas.openxmlformats.org/drawingml/2006/main">
            <a:r>
              <a:t>that leads us back into fear,</a:t>
            </a:r>
          </a:p>
          <a:p xmlns:a="http://schemas.openxmlformats.org/drawingml/2006/main">
            <a:r>
              <a:t>but the Spirit of adoption.</a:t>
            </a:r>
          </a:p>
          <a:p xmlns:a="http://schemas.openxmlformats.org/drawingml/2006/main">
            <a:r>
              <a:t/>
            </a:r>
          </a:p>
          <a:p xmlns:a="http://schemas.openxmlformats.org/drawingml/2006/main">
            <a:r>
              <a:t>The Spirit Himself testifies</a:t>
            </a:r>
          </a:p>
          <a:p xmlns:a="http://schemas.openxmlformats.org/drawingml/2006/main">
            <a:r>
              <a:t>that we are children of God.</a:t>
            </a:r>
          </a:p>
          <a:p xmlns:a="http://schemas.openxmlformats.org/drawingml/2006/main">
            <a:r>
              <a:t>Romans 8:15–16</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Born Again as Children of God</a:t>
            </a:r>
          </a:p>
          <a:p xmlns:a="http://schemas.openxmlformats.org/drawingml/2006/main">
            <a:r>
              <a:t/>
            </a:r>
          </a:p>
          <a:p xmlns:a="http://schemas.openxmlformats.org/drawingml/2006/main">
            <a:r>
              <a:t>The precious blood of Christ</a:t>
            </a:r>
          </a:p>
          <a:p xmlns:a="http://schemas.openxmlformats.org/drawingml/2006/main">
            <a:r>
              <a:t>Forgiveness of sins</a:t>
            </a:r>
          </a:p>
          <a:p xmlns:a="http://schemas.openxmlformats.org/drawingml/2006/main">
            <a:r>
              <a:t>New life</a:t>
            </a:r>
          </a:p>
          <a:p xmlns:a="http://schemas.openxmlformats.org/drawingml/2006/main">
            <a:r>
              <a:t>Born of God</a:t>
            </a:r>
          </a:p>
          <a:p xmlns:a="http://schemas.openxmlformats.org/drawingml/2006/main">
            <a:r>
              <a:t>Children of God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Our Identity Has Changed</a:t>
            </a:r>
          </a:p>
          <a:p xmlns:a="http://schemas.openxmlformats.org/drawingml/2006/main">
            <a:r>
              <a:t>“that we should be called the sons of God”</a:t>
            </a:r>
          </a:p>
          <a:p xmlns:a="http://schemas.openxmlformats.org/drawingml/2006/main">
            <a:r>
              <a:t/>
            </a:r>
          </a:p>
          <a:p xmlns:a="http://schemas.openxmlformats.org/drawingml/2006/main">
            <a:r>
              <a:t>They are people who have been born again</a:t>
            </a:r>
          </a:p>
          <a:p xmlns:a="http://schemas.openxmlformats.org/drawingml/2006/main">
            <a:r>
              <a:t>as children of God.</a:t>
            </a:r>
          </a:p>
          <a:p xmlns:a="http://schemas.openxmlformats.org/drawingml/2006/main">
            <a:r>
              <a:t>1 John 3:1–2 (quotation: verse 1,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As Obedient Children</a:t>
            </a:r>
          </a:p>
          <a:p xmlns:a="http://schemas.openxmlformats.org/drawingml/2006/main">
            <a:r>
              <a:t/>
            </a:r>
          </a:p>
          <a:p xmlns:a="http://schemas.openxmlformats.org/drawingml/2006/main">
            <a:r>
              <a:t>People who were under sin and death</a:t>
            </a:r>
          </a:p>
          <a:p xmlns:a="http://schemas.openxmlformats.org/drawingml/2006/main">
            <a:r>
              <a:t>Receiving new life in Christ</a:t>
            </a:r>
          </a:p>
          <a:p xmlns:a="http://schemas.openxmlformats.org/drawingml/2006/main">
            <a:r>
              <a:t>Children of God who call God their Father</a:t>
            </a:r>
          </a:p>
          <a:p xmlns:a="http://schemas.openxmlformats.org/drawingml/2006/main">
            <a:r>
              <a:t>1 Peter 1:14</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Born Again through</a:t>
            </a:r>
          </a:p>
          <a:p xmlns:a="http://schemas.openxmlformats.org/drawingml/2006/main">
            <a:r>
              <a:t>the Word of God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Living and Enduring Word</a:t>
            </a:r>
          </a:p>
          <a:p xmlns:a="http://schemas.openxmlformats.org/drawingml/2006/main">
            <a:r>
              <a:t>by the word of God,</a:t>
            </a:r>
          </a:p>
          <a:p xmlns:a="http://schemas.openxmlformats.org/drawingml/2006/main">
            <a:r>
              <a:t>which liveth and abideth for ever.</a:t>
            </a:r>
          </a:p>
          <a:p xmlns:a="http://schemas.openxmlformats.org/drawingml/2006/main">
            <a:r>
              <a:t>1 Peter 1:23 (KJV, excerpt)</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Word Became Flesh</a:t>
            </a:r>
          </a:p>
          <a:p xmlns:a="http://schemas.openxmlformats.org/drawingml/2006/main">
            <a:r>
              <a:t>“And the Word was made flesh,</a:t>
            </a:r>
          </a:p>
          <a:p xmlns:a="http://schemas.openxmlformats.org/drawingml/2006/main">
            <a:r>
              <a:t>and dwelt among us”</a:t>
            </a:r>
          </a:p>
          <a:p xmlns:a="http://schemas.openxmlformats.org/drawingml/2006/main">
            <a:r>
              <a:t/>
            </a:r>
          </a:p>
          <a:p xmlns:a="http://schemas.openxmlformats.org/drawingml/2006/main">
            <a:r>
              <a:t>The One who came among us</a:t>
            </a:r>
          </a:p>
          <a:p xmlns:a="http://schemas.openxmlformats.org/drawingml/2006/main">
            <a:r>
              <a:t>as the Word made flesh is Jesus Christ.</a:t>
            </a:r>
          </a:p>
          <a:p xmlns:a="http://schemas.openxmlformats.org/drawingml/2006/main">
            <a:r>
              <a:t>John 1:14 (KJV, excerpt)</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Word Is the Gospel</a:t>
            </a:r>
          </a:p>
          <a:p xmlns:a="http://schemas.openxmlformats.org/drawingml/2006/main">
            <a:r>
              <a:t>And this is the word which by the gospel</a:t>
            </a:r>
          </a:p>
          <a:p xmlns:a="http://schemas.openxmlformats.org/drawingml/2006/main">
            <a:r>
              <a:t>is preached unto you.</a:t>
            </a:r>
          </a:p>
          <a:p xmlns:a="http://schemas.openxmlformats.org/drawingml/2006/main">
            <a:r>
              <a:t>1 Peter 1:25 (KJV, excerpt)</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New Covenant and New Birth</a:t>
            </a:r>
          </a:p>
          <a:p xmlns:a="http://schemas.openxmlformats.org/drawingml/2006/main">
            <a:r>
              <a:t/>
            </a:r>
          </a:p>
          <a:p xmlns:a="http://schemas.openxmlformats.org/drawingml/2006/main">
            <a:r>
              <a:t>The Word</a:t>
            </a:r>
          </a:p>
          <a:p xmlns:a="http://schemas.openxmlformats.org/drawingml/2006/main">
            <a:r>
              <a:t>The gospel</a:t>
            </a:r>
          </a:p>
          <a:p xmlns:a="http://schemas.openxmlformats.org/drawingml/2006/main">
            <a:r>
              <a:t>Jesus Christ</a:t>
            </a:r>
          </a:p>
          <a:p xmlns:a="http://schemas.openxmlformats.org/drawingml/2006/main">
            <a:r>
              <a:t>Fulfillment of the new covenant</a:t>
            </a:r>
          </a:p>
          <a:p xmlns:a="http://schemas.openxmlformats.org/drawingml/2006/main">
            <a:r>
              <a:t>New life</a:t>
            </a:r>
          </a:p>
          <a:p xmlns:a="http://schemas.openxmlformats.org/drawingml/2006/main">
            <a:r>
              <a:t>Born again through the Word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Word Inscribed on Our Hearts</a:t>
            </a:r>
          </a:p>
          <a:p xmlns:a="http://schemas.openxmlformats.org/drawingml/2006/main">
            <a:r>
              <a:t>As God promised in the new covenant,</a:t>
            </a:r>
          </a:p>
          <a:p xmlns:a="http://schemas.openxmlformats.org/drawingml/2006/main">
            <a:r>
              <a:t>His Word is now not only a word</a:t>
            </a:r>
          </a:p>
          <a:p xmlns:a="http://schemas.openxmlformats.org/drawingml/2006/main">
            <a:r>
              <a:t>written on tablets of stone,</a:t>
            </a:r>
          </a:p>
          <a:p xmlns:a="http://schemas.openxmlformats.org/drawingml/2006/main">
            <a:r>
              <a:t>but a word inscribed on our hearts.</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Born Again through the Word of God</a:t>
            </a:r>
          </a:p>
          <a:p xmlns:a="http://schemas.openxmlformats.org/drawingml/2006/main">
            <a:r>
              <a:t>As we believe in Jesus Christ, the Word made flesh,</a:t>
            </a:r>
          </a:p>
          <a:p xmlns:a="http://schemas.openxmlformats.org/drawingml/2006/main">
            <a:r>
              <a:t>are cleansed from sin by His precious blood,</a:t>
            </a:r>
          </a:p>
          <a:p xmlns:a="http://schemas.openxmlformats.org/drawingml/2006/main">
            <a:r>
              <a:t>and have the Holy Spirit dwelling among us,</a:t>
            </a:r>
          </a:p>
          <a:p xmlns:a="http://schemas.openxmlformats.org/drawingml/2006/main">
            <a:r>
              <a:t/>
            </a:r>
          </a:p>
          <a:p xmlns:a="http://schemas.openxmlformats.org/drawingml/2006/main">
            <a:r>
              <a:t>we have become people born again through</a:t>
            </a:r>
          </a:p>
          <a:p xmlns:a="http://schemas.openxmlformats.org/drawingml/2006/main">
            <a:r>
              <a:t>the living and eternal Word of God.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Those Born Again through</a:t>
            </a:r>
          </a:p>
          <a:p xmlns:a="http://schemas.openxmlformats.org/drawingml/2006/main">
            <a:r>
              <a:t>the Word Live in the Word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Beginning of a New Life</a:t>
            </a:r>
          </a:p>
          <a:p xmlns:a="http://schemas.openxmlformats.org/drawingml/2006/main">
            <a:r>
              <a:t>Being born again is not the end.</a:t>
            </a:r>
          </a:p>
          <a:p xmlns:a="http://schemas.openxmlformats.org/drawingml/2006/main">
            <a:r>
              <a:t/>
            </a:r>
          </a:p>
          <a:p xmlns:a="http://schemas.openxmlformats.org/drawingml/2006/main">
            <a:r>
              <a:t>It is the beginning of a new way</a:t>
            </a:r>
          </a:p>
          <a:p xmlns:a="http://schemas.openxmlformats.org/drawingml/2006/main">
            <a:r>
              <a:t>of living in new life.</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 the Likeness of Our Holy God</a:t>
            </a:r>
          </a:p>
          <a:p xmlns:a="http://schemas.openxmlformats.org/drawingml/2006/main">
            <a:r>
              <a:t>“not fashioning yourselves according to</a:t>
            </a:r>
          </a:p>
          <a:p xmlns:a="http://schemas.openxmlformats.org/drawingml/2006/main">
            <a:r>
              <a:t>the former lusts in your ignorance:”</a:t>
            </a:r>
          </a:p>
          <a:p xmlns:a="http://schemas.openxmlformats.org/drawingml/2006/main">
            <a:r>
              <a:t/>
            </a:r>
          </a:p>
          <a:p xmlns:a="http://schemas.openxmlformats.org/drawingml/2006/main">
            <a:r>
              <a:t>“Be ye holy; for I am holy.”</a:t>
            </a:r>
          </a:p>
          <a:p xmlns:a="http://schemas.openxmlformats.org/drawingml/2006/main">
            <a:r>
              <a:t>1 Peter 1:14–16 (KJV, excerpts)</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Living in the Word</a:t>
            </a:r>
          </a:p>
          <a:p xmlns:a="http://schemas.openxmlformats.org/drawingml/2006/main">
            <a:r>
              <a:t/>
            </a:r>
          </a:p>
          <a:p xmlns:a="http://schemas.openxmlformats.org/drawingml/2006/main">
            <a:r>
              <a:t>The guidance of the Holy Spirit</a:t>
            </a:r>
          </a:p>
          <a:p xmlns:a="http://schemas.openxmlformats.org/drawingml/2006/main">
            <a:r>
              <a:t>Living in the living Word</a:t>
            </a:r>
          </a:p>
          <a:p xmlns:a="http://schemas.openxmlformats.org/drawingml/2006/main">
            <a:r>
              <a:t>Hearing the Word</a:t>
            </a:r>
          </a:p>
          <a:p xmlns:a="http://schemas.openxmlformats.org/drawingml/2006/main">
            <a:r>
              <a:t>Obeying the Word</a:t>
            </a:r>
          </a:p>
          <a:p xmlns:a="http://schemas.openxmlformats.org/drawingml/2006/main">
            <a:r>
              <a:t>A holy life</a:t>
            </a:r>
          </a:p>
          <a:p xmlns:a="http://schemas.openxmlformats.org/drawingml/2006/main">
            <a:r>
              <a:t>The fruit of the Spirit</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Led by the Holy Spirit</a:t>
            </a:r>
          </a:p>
          <a:p xmlns:a="http://schemas.openxmlformats.org/drawingml/2006/main">
            <a:r>
              <a:t>For as many as are led by the Spirit of God,</a:t>
            </a:r>
          </a:p>
          <a:p xmlns:a="http://schemas.openxmlformats.org/drawingml/2006/main">
            <a:r>
              <a:t>they are the sons of God.</a:t>
            </a:r>
          </a:p>
          <a:p xmlns:a="http://schemas.openxmlformats.org/drawingml/2006/main">
            <a:r>
              <a:t>Romans 8:14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Standard by Which We Live</a:t>
            </a:r>
          </a:p>
          <a:p xmlns:a="http://schemas.openxmlformats.org/drawingml/2006/main">
            <a:r>
              <a:t>God’s children live in obedience to the Word</a:t>
            </a:r>
          </a:p>
          <a:p xmlns:a="http://schemas.openxmlformats.org/drawingml/2006/main">
            <a:r>
              <a:t>with the help and guidance of the Holy Spirit.</a:t>
            </a:r>
          </a:p>
          <a:p xmlns:a="http://schemas.openxmlformats.org/drawingml/2006/main">
            <a:r>
              <a:t/>
            </a:r>
          </a:p>
          <a:p xmlns:a="http://schemas.openxmlformats.org/drawingml/2006/main">
            <a:r>
              <a:t>The Word is the standard by which they live.</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Living in the Word Means</a:t>
            </a:r>
          </a:p>
          <a:p xmlns:a="http://schemas.openxmlformats.org/drawingml/2006/main">
            <a:r>
              <a:t>Loving One Another</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Love One Another Fervently</a:t>
            </a:r>
          </a:p>
          <a:p xmlns:a="http://schemas.openxmlformats.org/drawingml/2006/main">
            <a:r>
              <a:t>Seeing ye have purified your souls</a:t>
            </a:r>
          </a:p>
          <a:p xmlns:a="http://schemas.openxmlformats.org/drawingml/2006/main">
            <a:r>
              <a:t>in obeying the truth through the Spirit</a:t>
            </a:r>
          </a:p>
          <a:p xmlns:a="http://schemas.openxmlformats.org/drawingml/2006/main">
            <a:r>
              <a:t>unto unfeigned love of the brethren,</a:t>
            </a:r>
          </a:p>
          <a:p xmlns:a="http://schemas.openxmlformats.org/drawingml/2006/main">
            <a:r>
              <a:t>see that ye love one another</a:t>
            </a:r>
          </a:p>
          <a:p xmlns:a="http://schemas.openxmlformats.org/drawingml/2006/main">
            <a:r>
              <a:t>with a pure heart fervently:</a:t>
            </a:r>
          </a:p>
          <a:p xmlns:a="http://schemas.openxmlformats.org/drawingml/2006/main">
            <a:r>
              <a:t>1 Peter 1:22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Fruit of Obedience to the Word</a:t>
            </a:r>
          </a:p>
          <a:p xmlns:a="http://schemas.openxmlformats.org/drawingml/2006/main">
            <a:r>
              <a:t>Those born again through the Word live in the Word.</a:t>
            </a:r>
          </a:p>
          <a:p xmlns:a="http://schemas.openxmlformats.org/drawingml/2006/main">
            <a:r>
              <a:t/>
            </a:r>
          </a:p>
          <a:p xmlns:a="http://schemas.openxmlformats.org/drawingml/2006/main">
            <a:r>
              <a:t>Those who live in the Word obey the Word.</a:t>
            </a:r>
          </a:p>
          <a:p xmlns:a="http://schemas.openxmlformats.org/drawingml/2006/main">
            <a:r>
              <a:t/>
            </a:r>
          </a:p>
          <a:p xmlns:a="http://schemas.openxmlformats.org/drawingml/2006/main">
            <a:r>
              <a:t>Those who obey the Word love one another.</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He First Loved Us</a:t>
            </a:r>
          </a:p>
          <a:p xmlns:a="http://schemas.openxmlformats.org/drawingml/2006/main">
            <a:r>
              <a:t>We love him,</a:t>
            </a:r>
          </a:p>
          <a:p xmlns:a="http://schemas.openxmlformats.org/drawingml/2006/main">
            <a:r>
              <a:t>because he first loved us.</a:t>
            </a:r>
          </a:p>
          <a:p xmlns:a="http://schemas.openxmlformats.org/drawingml/2006/main">
            <a:r>
              <a:t>1 John 4:19 (KJV)</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Love of the Cross</a:t>
            </a:r>
          </a:p>
          <a:p xmlns:a="http://schemas.openxmlformats.org/drawingml/2006/main">
            <a:r>
              <a:t>Jesus Christ, who came as the Word made flesh,</a:t>
            </a:r>
          </a:p>
          <a:p xmlns:a="http://schemas.openxmlformats.org/drawingml/2006/main">
            <a:r>
              <a:t>loved us first.</a:t>
            </a:r>
          </a:p>
          <a:p xmlns:a="http://schemas.openxmlformats.org/drawingml/2006/main">
            <a:r>
              <a:t/>
            </a:r>
          </a:p>
          <a:p xmlns:a="http://schemas.openxmlformats.org/drawingml/2006/main">
            <a:r>
              <a:t>That love was shown most clearly on the cross.</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Loving One Another and Bringing Life</a:t>
            </a:r>
          </a:p>
          <a:p xmlns:a="http://schemas.openxmlformats.org/drawingml/2006/main">
            <a:r>
              <a:t/>
            </a:r>
          </a:p>
          <a:p xmlns:a="http://schemas.openxmlformats.org/drawingml/2006/main">
            <a:r>
              <a:t>Receiving the love of Christ’s cross</a:t>
            </a:r>
          </a:p>
          <a:p xmlns:a="http://schemas.openxmlformats.org/drawingml/2006/main">
            <a:r>
              <a:t>Born again as children of God</a:t>
            </a:r>
          </a:p>
          <a:p xmlns:a="http://schemas.openxmlformats.org/drawingml/2006/main">
            <a:r>
              <a:t>The guidance of the Holy Spirit</a:t>
            </a:r>
          </a:p>
          <a:p xmlns:a="http://schemas.openxmlformats.org/drawingml/2006/main">
            <a:r>
              <a:t>Obeying the Word</a:t>
            </a:r>
          </a:p>
          <a:p xmlns:a="http://schemas.openxmlformats.org/drawingml/2006/main">
            <a:r>
              <a:t>Loving one another deeply</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Closing</a:t>
            </a:r>
          </a:p>
          <a:p xmlns:a="http://schemas.openxmlformats.org/drawingml/2006/main">
            <a:r>
              <a:t>Christians are people who have been born again.</a:t>
            </a:r>
          </a:p>
          <a:p xmlns:a="http://schemas.openxmlformats.org/drawingml/2006/main">
            <a:r>
              <a:t/>
            </a:r>
          </a:p>
          <a:p xmlns:a="http://schemas.openxmlformats.org/drawingml/2006/main">
            <a:r>
              <a:t>Born of water and the Spirit.</a:t>
            </a:r>
          </a:p>
          <a:p xmlns:a="http://schemas.openxmlformats.org/drawingml/2006/main">
            <a:r>
              <a:t>Born again as children of God.</a:t>
            </a:r>
          </a:p>
          <a:p xmlns:a="http://schemas.openxmlformats.org/drawingml/2006/main">
            <a:r>
              <a:t>Born again through the living</a:t>
            </a:r>
          </a:p>
          <a:p xmlns:a="http://schemas.openxmlformats.org/drawingml/2006/main">
            <a:r>
              <a:t>and eternal Word of God.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Closing: New Birth</a:t>
            </a:r>
          </a:p>
          <a:p xmlns:a="http://schemas.openxmlformats.org/drawingml/2006/main">
            <a:r>
              <a:t/>
            </a:r>
          </a:p>
          <a:p xmlns:a="http://schemas.openxmlformats.org/drawingml/2006/main">
            <a:r>
              <a:t>The precious blood of Christ</a:t>
            </a:r>
          </a:p>
          <a:p xmlns:a="http://schemas.openxmlformats.org/drawingml/2006/main">
            <a:r>
              <a:t>Cleansing from sin</a:t>
            </a:r>
          </a:p>
          <a:p xmlns:a="http://schemas.openxmlformats.org/drawingml/2006/main">
            <a:r>
              <a:t>The presence and seal of the Holy Spirit</a:t>
            </a:r>
          </a:p>
          <a:p xmlns:a="http://schemas.openxmlformats.org/drawingml/2006/main">
            <a:r>
              <a:t>Born of water and the Spirit</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Closing: The Life of God’s Children</a:t>
            </a:r>
          </a:p>
          <a:p xmlns:a="http://schemas.openxmlformats.org/drawingml/2006/main">
            <a:r>
              <a:t/>
            </a:r>
          </a:p>
          <a:p xmlns:a="http://schemas.openxmlformats.org/drawingml/2006/main">
            <a:r>
              <a:t>Born of water and the Spirit</a:t>
            </a:r>
          </a:p>
          <a:p xmlns:a="http://schemas.openxmlformats.org/drawingml/2006/main">
            <a:r>
              <a:t>Children of God</a:t>
            </a:r>
          </a:p>
          <a:p xmlns:a="http://schemas.openxmlformats.org/drawingml/2006/main">
            <a:r>
              <a:t>Born again through the Word</a:t>
            </a:r>
          </a:p>
          <a:p xmlns:a="http://schemas.openxmlformats.org/drawingml/2006/main">
            <a:r>
              <a:t>The guidance of the Holy Spirit</a:t>
            </a:r>
          </a:p>
          <a:p xmlns:a="http://schemas.openxmlformats.org/drawingml/2006/main">
            <a:r>
              <a:t>Living in the living Word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Closing: Obedience and Love</a:t>
            </a:r>
          </a:p>
          <a:p xmlns:a="http://schemas.openxmlformats.org/drawingml/2006/main">
            <a:r>
              <a:t/>
            </a:r>
          </a:p>
          <a:p xmlns:a="http://schemas.openxmlformats.org/drawingml/2006/main">
            <a:r>
              <a:t>Living in the living Word</a:t>
            </a:r>
          </a:p>
          <a:p xmlns:a="http://schemas.openxmlformats.org/drawingml/2006/main">
            <a:r>
              <a:t>Obeying the Word</a:t>
            </a:r>
          </a:p>
          <a:p xmlns:a="http://schemas.openxmlformats.org/drawingml/2006/main">
            <a:r>
              <a:t>A holy life</a:t>
            </a:r>
          </a:p>
          <a:p xmlns:a="http://schemas.openxmlformats.org/drawingml/2006/main">
            <a:r>
              <a:t>Loving one another deeply</a:t>
            </a:r>
          </a:p>
          <a:p xmlns:a="http://schemas.openxmlformats.org/drawingml/2006/main">
            <a:r>
              <a:t>Bringing life to others wherever we have been placed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Those born again through the Word</a:t>
            </a:r>
          </a:p>
          <a:p xmlns:a="http://schemas.openxmlformats.org/drawingml/2006/main">
            <a:r>
              <a:t>live in the Word.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Those who live in the Word</a:t>
            </a:r>
          </a:p>
          <a:p xmlns:a="http://schemas.openxmlformats.org/drawingml/2006/main">
            <a:r>
              <a:t>obey the Word under the guidance</a:t>
            </a:r>
          </a:p>
          <a:p xmlns:a="http://schemas.openxmlformats.org/drawingml/2006/main">
            <a:r>
              <a:t>of the Holy Spirit.</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Those who obey the Word</a:t>
            </a:r>
          </a:p>
          <a:p xmlns:a="http://schemas.openxmlformats.org/drawingml/2006/main">
            <a:r>
              <a:t>love one another deeply.</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And that love is expressed in a life</a:t>
            </a:r>
          </a:p>
          <a:p xmlns:a="http://schemas.openxmlformats.org/drawingml/2006/main">
            <a:r>
              <a:t>that brings life to others</a:t>
            </a:r>
          </a:p>
          <a:p xmlns:a="http://schemas.openxmlformats.org/drawingml/2006/main">
            <a:r>
              <a:t>wherever each of us has been placed.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This is the life of God’s children</a:t>
            </a:r>
          </a:p>
          <a:p xmlns:a="http://schemas.openxmlformats.org/drawingml/2006/main">
            <a:r>
              <a:t>who have been born again</a:t>
            </a:r>
          </a:p>
          <a:p xmlns:a="http://schemas.openxmlformats.org/drawingml/2006/main">
            <a:r>
              <a:t>through the Word.</a:t>
            </a:r>
          </a:p>
          <a:p xmlns:a="http://schemas.openxmlformats.org/drawingml/2006/main">
            <a:r>
              <a:t/>
            </a:r>
          </a:p>
          <a:p xmlns:a="http://schemas.openxmlformats.org/drawingml/2006/main">
            <a:r>
              <a:t>Scripture quotations: King James Version (KJV).</a:t>
            </a:r>
          </a:p>
          <a:p xmlns:a="http://schemas.openxmlformats.org/drawingml/2006/main">
            <a:r>
              <a:t>https://www.biblegateway.com/passage/?search=1+Peter+1%3A13-25&amp;version=KJV</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522023630ef4d56"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a000e4f8d7a4138" /><Relationship Type="http://schemas.openxmlformats.org/officeDocument/2006/relationships/slideLayout" Target="/ppt/slideLayouts/slideLayout1.xml" Id="Rdb404fa11b914c89"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b404fa11b914c89"/>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da0085790a1341b8" /><Relationship Type="http://schemas.openxmlformats.org/officeDocument/2006/relationships/notesSlide" Target="/ppt/notesSlides/notesSlide1.xml" Id="Re2ae0df4acc34e7a"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1266db5e80554472" /><Relationship Type="http://schemas.openxmlformats.org/officeDocument/2006/relationships/notesSlide" Target="/ppt/notesSlides/notesSlide2.xml" Id="R7f4a2acac8cc4335"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8307f06b3c6a4551" /><Relationship Type="http://schemas.openxmlformats.org/officeDocument/2006/relationships/notesSlide" Target="/ppt/notesSlides/notesSlide3.xml" Id="Rf826573c086f4a52"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e884a941ba2f4eaf" /><Relationship Type="http://schemas.openxmlformats.org/officeDocument/2006/relationships/notesSlide" Target="/ppt/notesSlides/notesSlide4.xml" Id="R8736bec13c8b42c2"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ab6ac60eeab84e56" /><Relationship Type="http://schemas.openxmlformats.org/officeDocument/2006/relationships/notesSlide" Target="/ppt/notesSlides/notesSlide5.xml" Id="R9fe781296560443e"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d80b987244e64374" /><Relationship Type="http://schemas.openxmlformats.org/officeDocument/2006/relationships/notesSlide" Target="/ppt/notesSlides/notesSlide6.xml" Id="R8b5af24c7aaf4fb4"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56404c38ca6149d0" /><Relationship Type="http://schemas.openxmlformats.org/officeDocument/2006/relationships/notesSlide" Target="/ppt/notesSlides/notesSlide7.xml" Id="R2459ec6441ec4e51"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921f1f5a11694cf8" /><Relationship Type="http://schemas.openxmlformats.org/officeDocument/2006/relationships/notesSlide" Target="/ppt/notesSlides/notesSlide8.xml" Id="R5ea6281450f544de"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4d288c961a654e03" /><Relationship Type="http://schemas.openxmlformats.org/officeDocument/2006/relationships/notesSlide" Target="/ppt/notesSlides/notesSlide9.xml" Id="Rc20bf7ac2d004d4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20cd5a3aa1fb4668" /><Relationship Type="http://schemas.openxmlformats.org/officeDocument/2006/relationships/notesSlide" Target="/ppt/notesSlides/notesSlide10.xml" Id="Rc69e6218730948a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7d94f218f6c7477e" /><Relationship Type="http://schemas.openxmlformats.org/officeDocument/2006/relationships/notesSlide" Target="/ppt/notesSlides/notesSlide11.xml" Id="R09fb96fd7111438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91b30c1b75d1444c" /><Relationship Type="http://schemas.openxmlformats.org/officeDocument/2006/relationships/notesSlide" Target="/ppt/notesSlides/notesSlide12.xml" Id="Rc6fd26f9bc4f44a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b3f21cfed76e4a70" /><Relationship Type="http://schemas.openxmlformats.org/officeDocument/2006/relationships/notesSlide" Target="/ppt/notesSlides/notesSlide13.xml" Id="R6baa5c0ec7d3458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449c88af84bd4fc2" /><Relationship Type="http://schemas.openxmlformats.org/officeDocument/2006/relationships/notesSlide" Target="/ppt/notesSlides/notesSlide14.xml" Id="Rff3a311df2bb4a7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2834ee9d02a54c39" /><Relationship Type="http://schemas.openxmlformats.org/officeDocument/2006/relationships/notesSlide" Target="/ppt/notesSlides/notesSlide15.xml" Id="R070bb62cee304a9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020f7e9cc07d4f1c" /><Relationship Type="http://schemas.openxmlformats.org/officeDocument/2006/relationships/notesSlide" Target="/ppt/notesSlides/notesSlide16.xml" Id="R4389eba9575a446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d836c475984a4abf" /><Relationship Type="http://schemas.openxmlformats.org/officeDocument/2006/relationships/notesSlide" Target="/ppt/notesSlides/notesSlide17.xml" Id="R601b3ff7aa0f49a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1.xml" Id="R51f0518436514f87" /><Relationship Type="http://schemas.openxmlformats.org/officeDocument/2006/relationships/notesSlide" Target="/ppt/notesSlides/notesSlide18.xml" Id="R491bf66c66be48f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1.xml" Id="Re775785ab3214a48" /><Relationship Type="http://schemas.openxmlformats.org/officeDocument/2006/relationships/notesSlide" Target="/ppt/notesSlides/notesSlide19.xml" Id="Rdf5492e689fc406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1.xml" Id="R7a91f4bd9cbb41d7" /><Relationship Type="http://schemas.openxmlformats.org/officeDocument/2006/relationships/notesSlide" Target="/ppt/notesSlides/notesSlide20.xml" Id="R193c61590d55480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1.xml" Id="Ra5297f758840438f" /><Relationship Type="http://schemas.openxmlformats.org/officeDocument/2006/relationships/notesSlide" Target="/ppt/notesSlides/notesSlide21.xml" Id="R15d5ed5de625482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1.xml" Id="R27413acd764e46dc" /><Relationship Type="http://schemas.openxmlformats.org/officeDocument/2006/relationships/notesSlide" Target="/ppt/notesSlides/notesSlide22.xml" Id="Rb304cb9e9e9a433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1.xml" Id="Ra81e8c9704364cf8" /><Relationship Type="http://schemas.openxmlformats.org/officeDocument/2006/relationships/notesSlide" Target="/ppt/notesSlides/notesSlide23.xml" Id="Rae519d970ac44d6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1.xml" Id="R7ef25c95fd6749f0" /><Relationship Type="http://schemas.openxmlformats.org/officeDocument/2006/relationships/notesSlide" Target="/ppt/notesSlides/notesSlide24.xml" Id="R3b3ccb27cf614d4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1.xml" Id="R38ac31ddca844a68" /><Relationship Type="http://schemas.openxmlformats.org/officeDocument/2006/relationships/notesSlide" Target="/ppt/notesSlides/notesSlide25.xml" Id="R4cc0f20ea1b546e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1.xml" Id="R7121e299ec0a46a9" /><Relationship Type="http://schemas.openxmlformats.org/officeDocument/2006/relationships/notesSlide" Target="/ppt/notesSlides/notesSlide26.xml" Id="Rdaa56b3df3a640b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1.xml" Id="Ra8fe699900294584" /><Relationship Type="http://schemas.openxmlformats.org/officeDocument/2006/relationships/notesSlide" Target="/ppt/notesSlides/notesSlide27.xml" Id="Rb7449211f637497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1.xml" Id="R94c0bce1be054365" /><Relationship Type="http://schemas.openxmlformats.org/officeDocument/2006/relationships/notesSlide" Target="/ppt/notesSlides/notesSlide28.xml" Id="Re1296e34695f45d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1.xml" Id="R4e86df85a444406b" /><Relationship Type="http://schemas.openxmlformats.org/officeDocument/2006/relationships/notesSlide" Target="/ppt/notesSlides/notesSlide29.xml" Id="Reae5fc06b0ba449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1.xml" Id="Rc327613009fe45dd" /><Relationship Type="http://schemas.openxmlformats.org/officeDocument/2006/relationships/notesSlide" Target="/ppt/notesSlides/notesSlide30.xml" Id="R65c6fd56d98245d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1.xml" Id="R475027a7b84b4c09" /><Relationship Type="http://schemas.openxmlformats.org/officeDocument/2006/relationships/notesSlide" Target="/ppt/notesSlides/notesSlide31.xml" Id="R835f4827fb14419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1.xml" Id="R553299bd0fac4703" /><Relationship Type="http://schemas.openxmlformats.org/officeDocument/2006/relationships/notesSlide" Target="/ppt/notesSlides/notesSlide32.xml" Id="R6ac887d93f4341f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1.xml" Id="R60ade19fd6254cda" /><Relationship Type="http://schemas.openxmlformats.org/officeDocument/2006/relationships/notesSlide" Target="/ppt/notesSlides/notesSlide33.xml" Id="Re3b6bd0d5e0142f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1.xml" Id="Rd25cdd8dc49f4a52" /><Relationship Type="http://schemas.openxmlformats.org/officeDocument/2006/relationships/notesSlide" Target="/ppt/notesSlides/notesSlide34.xml" Id="R4bcd933a5e134b4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1.xml" Id="R7468c58ee52741fb" /><Relationship Type="http://schemas.openxmlformats.org/officeDocument/2006/relationships/notesSlide" Target="/ppt/notesSlides/notesSlide35.xml" Id="Rb8f3aea9f60249a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1.xml" Id="R87b82df1f3d34adf" /><Relationship Type="http://schemas.openxmlformats.org/officeDocument/2006/relationships/notesSlide" Target="/ppt/notesSlides/notesSlide36.xml" Id="R959f38053968431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1.xml" Id="R7c086d23aa4b4395" /><Relationship Type="http://schemas.openxmlformats.org/officeDocument/2006/relationships/notesSlide" Target="/ppt/notesSlides/notesSlide37.xml" Id="R87cd4cb4e05e4d5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1.xml" Id="Rd5e9f5e06a0f414a" /><Relationship Type="http://schemas.openxmlformats.org/officeDocument/2006/relationships/notesSlide" Target="/ppt/notesSlides/notesSlide38.xml" Id="Rf9e84da35cb1480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1.xml" Id="R726c554538da421c" /><Relationship Type="http://schemas.openxmlformats.org/officeDocument/2006/relationships/notesSlide" Target="/ppt/notesSlides/notesSlide39.xml" Id="R4ebcf32a7add4b8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1.xml" Id="R6d2362d1f7624c8b" /><Relationship Type="http://schemas.openxmlformats.org/officeDocument/2006/relationships/notesSlide" Target="/ppt/notesSlides/notesSlide40.xml" Id="Raefc8d53a9c64111" /></Relationships>
</file>

<file path=ppt/slides/_rels/slide41.xml.rels>&#65279;<?xml version="1.0" encoding="utf-8"?><Relationships xmlns="http://schemas.openxmlformats.org/package/2006/relationships"><Relationship Type="http://schemas.openxmlformats.org/officeDocument/2006/relationships/slideLayout" Target="/ppt/slideLayouts/slideLayout1.xml" Id="R05de169b45964fe2" /><Relationship Type="http://schemas.openxmlformats.org/officeDocument/2006/relationships/notesSlide" Target="/ppt/notesSlides/notesSlide41.xml" Id="R86e6e34720fa4e3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1.xml" Id="Ra76655af71c34d72" /><Relationship Type="http://schemas.openxmlformats.org/officeDocument/2006/relationships/notesSlide" Target="/ppt/notesSlides/notesSlide42.xml" Id="Rb3ea0b468eb44816" /></Relationships>
</file>

<file path=ppt/slides/_rels/slide43.xml.rels>&#65279;<?xml version="1.0" encoding="utf-8"?><Relationships xmlns="http://schemas.openxmlformats.org/package/2006/relationships"><Relationship Type="http://schemas.openxmlformats.org/officeDocument/2006/relationships/slideLayout" Target="/ppt/slideLayouts/slideLayout1.xml" Id="Rfbfb933ccc7e4f11" /><Relationship Type="http://schemas.openxmlformats.org/officeDocument/2006/relationships/notesSlide" Target="/ppt/notesSlides/notesSlide43.xml" Id="R782216208f254566" /></Relationships>
</file>

<file path=ppt/slides/_rels/slide44.xml.rels>&#65279;<?xml version="1.0" encoding="utf-8"?><Relationships xmlns="http://schemas.openxmlformats.org/package/2006/relationships"><Relationship Type="http://schemas.openxmlformats.org/officeDocument/2006/relationships/slideLayout" Target="/ppt/slideLayouts/slideLayout1.xml" Id="Rfd0ed04fec7a424d" /><Relationship Type="http://schemas.openxmlformats.org/officeDocument/2006/relationships/notesSlide" Target="/ppt/notesSlides/notesSlide44.xml" Id="R80cfe037e0524e00" /></Relationships>
</file>

<file path=ppt/slides/_rels/slide45.xml.rels>&#65279;<?xml version="1.0" encoding="utf-8"?><Relationships xmlns="http://schemas.openxmlformats.org/package/2006/relationships"><Relationship Type="http://schemas.openxmlformats.org/officeDocument/2006/relationships/slideLayout" Target="/ppt/slideLayouts/slideLayout1.xml" Id="R7724805af5434d2f" /><Relationship Type="http://schemas.openxmlformats.org/officeDocument/2006/relationships/notesSlide" Target="/ppt/notesSlides/notesSlide45.xml" Id="R240547f63f78492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1.xml" Id="R937714d5884844cb" /><Relationship Type="http://schemas.openxmlformats.org/officeDocument/2006/relationships/notesSlide" Target="/ppt/notesSlides/notesSlide46.xml" Id="R09660e75d7cb42ec" /></Relationships>
</file>

<file path=ppt/slides/_rels/slide47.xml.rels>&#65279;<?xml version="1.0" encoding="utf-8"?><Relationships xmlns="http://schemas.openxmlformats.org/package/2006/relationships"><Relationship Type="http://schemas.openxmlformats.org/officeDocument/2006/relationships/slideLayout" Target="/ppt/slideLayouts/slideLayout1.xml" Id="Rbe11ae418c3f4ed9" /><Relationship Type="http://schemas.openxmlformats.org/officeDocument/2006/relationships/notesSlide" Target="/ppt/notesSlides/notesSlide47.xml" Id="Rc9f7935521684d85" /></Relationships>
</file>

<file path=ppt/slides/_rels/slide48.xml.rels>&#65279;<?xml version="1.0" encoding="utf-8"?><Relationships xmlns="http://schemas.openxmlformats.org/package/2006/relationships"><Relationship Type="http://schemas.openxmlformats.org/officeDocument/2006/relationships/slideLayout" Target="/ppt/slideLayouts/slideLayout1.xml" Id="Rfc18961cfdd14493" /><Relationship Type="http://schemas.openxmlformats.org/officeDocument/2006/relationships/notesSlide" Target="/ppt/notesSlides/notesSlide48.xml" Id="Refae13c8b3f04011" /></Relationships>
</file>

<file path=ppt/slides/_rels/slide49.xml.rels>&#65279;<?xml version="1.0" encoding="utf-8"?><Relationships xmlns="http://schemas.openxmlformats.org/package/2006/relationships"><Relationship Type="http://schemas.openxmlformats.org/officeDocument/2006/relationships/slideLayout" Target="/ppt/slideLayouts/slideLayout1.xml" Id="R94b63a1878da440d" /><Relationship Type="http://schemas.openxmlformats.org/officeDocument/2006/relationships/notesSlide" Target="/ppt/notesSlides/notesSlide49.xml" Id="R6837f688cb164324" /></Relationships>
</file>

<file path=ppt/slides/slide1.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497DE76C-F967-4360-B92A-3C4C37843C51}"/>
              </a:ext>
            </a:extLst>
          </p:cNvPr>
          <p:cNvSpPr>
            <a:spLocks xmlns:a="http://schemas.openxmlformats.org/drawingml/2006/main" noGrp="1"/>
          </p:cNvSpPr>
          <p:nvPr/>
        </p:nvSpPr>
        <p:spPr>
          <a:xfrm xmlns:a="http://schemas.openxmlformats.org/drawingml/2006/main">
            <a:off x="952500" y="1809750"/>
            <a:ext cx="10287000" cy="2571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5700" b="1">
                <a:solidFill>
                  <a:srgbClr val="FFFFFF"/>
                </a:solidFill>
                <a:latin typeface="Apple SD Gothic Neo"/>
                <a:ea typeface="Apple SD Gothic Neo"/>
                <a:cs typeface="Apple SD Gothic Neo"/>
              </a:defRPr>
            </a:pPr>
            <a:r>
              <a:rPr sz="5700" b="1">
                <a:solidFill>
                  <a:srgbClr val="FFFFFF"/>
                </a:solidFill>
                <a:latin typeface="Apple SD Gothic Neo"/>
                <a:ea typeface="Apple SD Gothic Neo"/>
                <a:cs typeface="Apple SD Gothic Neo"/>
              </a:rPr>
              <a:t>A Life Born Again</a:t>
            </a:r>
          </a:p>
          <a:p xmlns:a="http://schemas.openxmlformats.org/drawingml/2006/main">
            <a:pPr algn="l">
              <a:buNone/>
              <a:defRPr sz="5700" b="1">
                <a:solidFill>
                  <a:srgbClr val="FFFFFF"/>
                </a:solidFill>
                <a:latin typeface="Apple SD Gothic Neo"/>
                <a:ea typeface="Apple SD Gothic Neo"/>
                <a:cs typeface="Apple SD Gothic Neo"/>
              </a:defRPr>
            </a:pPr>
            <a:r>
              <a:rPr sz="5700" b="1">
                <a:solidFill>
                  <a:srgbClr val="FFFFFF"/>
                </a:solidFill>
                <a:latin typeface="Apple SD Gothic Neo"/>
                <a:ea typeface="Apple SD Gothic Neo"/>
                <a:cs typeface="Apple SD Gothic Neo"/>
              </a:rPr>
              <a:t>through the Word</a:t>
            </a:r>
          </a:p>
        </p:txBody>
      </p:sp>
      <p:sp>
        <p:nvSpPr>
          <p:cNvPr id="2" name="">
            <a:extLst xmlns:a="http://schemas.openxmlformats.org/drawingml/2006/main">
              <a:ext uri="{FF2B5EF4-FFF2-40B4-BE49-F238E27FC236}">
                <a16:creationId xmlns:a16="http://schemas.microsoft.com/office/drawing/2014/main" id="{B2BE0040-9689-4DBF-B0A8-4BF50BB6C89E}"/>
              </a:ext>
            </a:extLst>
          </p:cNvPr>
          <p:cNvSpPr>
            <a:spLocks xmlns:a="http://schemas.openxmlformats.org/drawingml/2006/main" noGrp="1"/>
          </p:cNvSpPr>
          <p:nvPr/>
        </p:nvSpPr>
        <p:spPr>
          <a:xfrm xmlns:a="http://schemas.openxmlformats.org/drawingml/2006/main">
            <a:off x="1009650" y="4857750"/>
            <a:ext cx="10172700" cy="61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550" b="0">
                <a:solidFill>
                  <a:srgbClr val="C7D6E9"/>
                </a:solidFill>
                <a:latin typeface="Apple SD Gothic Neo"/>
                <a:ea typeface="Apple SD Gothic Neo"/>
                <a:cs typeface="Apple SD Gothic Neo"/>
              </a:defRPr>
            </a:pPr>
            <a:r>
              <a:rPr sz="2550" b="0">
                <a:solidFill>
                  <a:srgbClr val="C7D6E9"/>
                </a:solidFill>
                <a:latin typeface="Apple SD Gothic Neo"/>
                <a:ea typeface="Apple SD Gothic Neo"/>
                <a:cs typeface="Apple SD Gothic Neo"/>
              </a:rPr>
              <a:t>1 Peter 1:13–25 (KJV)</a:t>
            </a:r>
          </a:p>
        </p:txBody>
      </p:sp>
      <p:sp>
        <p:nvSpPr>
          <p:cNvPr id="3" name="">
            <a:extLst xmlns:a="http://schemas.openxmlformats.org/drawingml/2006/main">
              <a:ext uri="{FF2B5EF4-FFF2-40B4-BE49-F238E27FC236}">
                <a16:creationId xmlns:a16="http://schemas.microsoft.com/office/drawing/2014/main" id="{D6895057-8062-4FCC-A18D-57EE1839E97D}"/>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01</a:t>
            </a:r>
          </a:p>
        </p:txBody>
      </p:sp>
    </p:spTree>
    <p:extLst>
      <p:ext uri="{BB962C8B-B14F-4D97-AF65-F5344CB8AC3E}">
        <p14:creationId xmlns:p14="http://schemas.microsoft.com/office/powerpoint/2010/main" val="1384156792"/>
      </p:ext>
    </p:extLst>
  </p:cSld>
</p:sld>
</file>

<file path=ppt/slides/slide2.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07362B8E-AEAF-4170-BBFD-36F02F3B3E4F}"/>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Key Verse</a:t>
            </a:r>
          </a:p>
        </p:txBody>
      </p:sp>
      <p:sp>
        <p:nvSpPr>
          <p:cNvPr id="2" name="">
            <a:extLst xmlns:a="http://schemas.openxmlformats.org/drawingml/2006/main">
              <a:ext uri="{FF2B5EF4-FFF2-40B4-BE49-F238E27FC236}">
                <a16:creationId xmlns:a16="http://schemas.microsoft.com/office/drawing/2014/main" id="{E9292508-FF7D-4394-9237-121CD7C9DA32}"/>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Being born again, not of corruptible seed,</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but of incorruptible, by the word of God,</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which liveth and abideth for ever.</a:t>
            </a:r>
          </a:p>
        </p:txBody>
      </p:sp>
      <p:sp>
        <p:nvSpPr>
          <p:cNvPr id="3" name="">
            <a:extLst xmlns:a="http://schemas.openxmlformats.org/drawingml/2006/main">
              <a:ext uri="{FF2B5EF4-FFF2-40B4-BE49-F238E27FC236}">
                <a16:creationId xmlns:a16="http://schemas.microsoft.com/office/drawing/2014/main" id="{362FD587-9112-4073-BD38-DB897D830AA8}"/>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Peter 1:23 (KJV)</a:t>
            </a:r>
          </a:p>
        </p:txBody>
      </p:sp>
      <p:sp>
        <p:nvSpPr>
          <p:cNvPr id="4" name="">
            <a:extLst xmlns:a="http://schemas.openxmlformats.org/drawingml/2006/main">
              <a:ext uri="{FF2B5EF4-FFF2-40B4-BE49-F238E27FC236}">
                <a16:creationId xmlns:a16="http://schemas.microsoft.com/office/drawing/2014/main" id="{C531124D-264B-430D-848D-E3724A14B5C8}"/>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02</a:t>
            </a:r>
          </a:p>
        </p:txBody>
      </p:sp>
    </p:spTree>
    <p:extLst>
      <p:ext uri="{BB962C8B-B14F-4D97-AF65-F5344CB8AC3E}">
        <p14:creationId xmlns:p14="http://schemas.microsoft.com/office/powerpoint/2010/main" val="1411870913"/>
      </p:ext>
    </p:extLst>
  </p:cSld>
</p:sld>
</file>

<file path=ppt/slides/slide3.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976F8FA4-4C92-4500-A8A7-A7112C67C6CE}"/>
              </a:ext>
            </a:extLst>
          </p:cNvPr>
          <p:cNvSpPr>
            <a:spLocks xmlns:a="http://schemas.openxmlformats.org/drawingml/2006/main" noGrp="1"/>
          </p:cNvSpPr>
          <p:nvPr/>
        </p:nvSpPr>
        <p:spPr>
          <a:xfrm xmlns:a="http://schemas.openxmlformats.org/drawingml/2006/main">
            <a:off x="523875" y="314325"/>
            <a:ext cx="1114425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buNone/>
              <a:defRPr sz="2775" b="1">
                <a:solidFill>
                  <a:srgbClr val="D8E8FA"/>
                </a:solidFill>
                <a:latin typeface="Apple SD Gothic Neo"/>
                <a:ea typeface="Apple SD Gothic Neo"/>
                <a:cs typeface="Apple SD Gothic Neo"/>
              </a:defRPr>
            </a:pPr>
            <a:r>
              <a:rPr sz="2775" b="1">
                <a:solidFill>
                  <a:srgbClr val="D8E8FA"/>
                </a:solidFill>
                <a:latin typeface="Apple SD Gothic Neo"/>
                <a:ea typeface="Apple SD Gothic Neo"/>
                <a:cs typeface="Apple SD Gothic Neo"/>
              </a:rPr>
              <a:t>1 Peter 1:13–25 (KJV)</a:t>
            </a:r>
          </a:p>
        </p:txBody>
      </p:sp>
      <p:sp>
        <p:nvSpPr>
          <p:cNvPr id="2" name="">
            <a:extLst xmlns:a="http://schemas.openxmlformats.org/drawingml/2006/main">
              <a:ext uri="{FF2B5EF4-FFF2-40B4-BE49-F238E27FC236}">
                <a16:creationId xmlns:a16="http://schemas.microsoft.com/office/drawing/2014/main" id="{37B4ED57-1464-4950-A944-2A29442C7D0F}"/>
              </a:ext>
            </a:extLst>
          </p:cNvPr>
          <p:cNvSpPr>
            <a:spLocks xmlns:a="http://schemas.openxmlformats.org/drawingml/2006/main" noGrp="1"/>
          </p:cNvSpPr>
          <p:nvPr/>
        </p:nvSpPr>
        <p:spPr>
          <a:xfrm xmlns:a="http://schemas.openxmlformats.org/drawingml/2006/main">
            <a:off x="523875" y="1000125"/>
            <a:ext cx="5429250" cy="5238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13  Wherefore gird up the loins of your mind, be sober, and hope to the end for the grace that is to be brought unto you at the revelation of Jesus Christ;</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14  As obedient children, not fashioning yourselves according to the former lusts in your ignorance:</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15  But as he which hath called you is holy, so be ye holy in all manner of conversation;</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16  Because it is written, Be ye holy; for I am holy.</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17  And if ye call on the Father, who without respect of persons judgeth according to every man's work, pass the time of your sojourning here in fear:</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18  Forasmuch as ye know that ye were not redeemed with corruptible things, as silver and gold, from your vain conversation received by tradition from your fathers;</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19  But with the precious blood of Christ, as of a lamb without blemish and without spot:</a:t>
            </a:r>
          </a:p>
        </p:txBody>
      </p:sp>
      <p:sp>
        <p:nvSpPr>
          <p:cNvPr id="3" name="">
            <a:extLst xmlns:a="http://schemas.openxmlformats.org/drawingml/2006/main">
              <a:ext uri="{FF2B5EF4-FFF2-40B4-BE49-F238E27FC236}">
                <a16:creationId xmlns:a16="http://schemas.microsoft.com/office/drawing/2014/main" id="{28AEA3FA-4C8A-4DEF-A96E-1135D2072646}"/>
              </a:ext>
            </a:extLst>
          </p:cNvPr>
          <p:cNvSpPr>
            <a:spLocks xmlns:a="http://schemas.openxmlformats.org/drawingml/2006/main" noGrp="1"/>
          </p:cNvSpPr>
          <p:nvPr/>
        </p:nvSpPr>
        <p:spPr>
          <a:xfrm xmlns:a="http://schemas.openxmlformats.org/drawingml/2006/main">
            <a:off x="6286500" y="1000125"/>
            <a:ext cx="5429250" cy="5238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20  Who verily was foreordained before the foundation of the world, but was manifest in these last times for you,</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21  Who by him do believe in God, that raised him up from the dead, and gave him glory; that your faith and hope might be in God.</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22  Seeing ye have purified your souls in obeying the truth through the Spirit unto unfeigned love of the brethren, see that ye love one another with a pure heart fervently:</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23  Being born again, not of corruptible seed, but of incorruptible, by the word of God, which liveth and abideth for ever.</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24  For all flesh is as grass, and all the glory of man as the flower of grass. The grass withereth, and the flower thereof falleth away:</a:t>
            </a:r>
          </a:p>
          <a:p xmlns:a="http://schemas.openxmlformats.org/drawingml/2006/main">
            <a:pPr>
              <a:buNone/>
              <a:defRPr sz="1800" b="0">
                <a:solidFill>
                  <a:srgbClr val="FFFFFF"/>
                </a:solidFill>
                <a:latin typeface="Apple SD Gothic Neo"/>
                <a:ea typeface="Apple SD Gothic Neo"/>
                <a:cs typeface="Apple SD Gothic Neo"/>
              </a:defRPr>
            </a:pPr>
            <a:r>
              <a:rPr sz="1800" b="0">
                <a:solidFill>
                  <a:srgbClr val="FFFFFF"/>
                </a:solidFill>
                <a:latin typeface="Apple SD Gothic Neo"/>
                <a:ea typeface="Apple SD Gothic Neo"/>
                <a:cs typeface="Apple SD Gothic Neo"/>
              </a:rPr>
              <a:t>25  But the word of the Lord endureth for ever. And this is the word which by the gospel is preached unto you.</a:t>
            </a:r>
          </a:p>
        </p:txBody>
      </p:sp>
      <p:sp>
        <p:nvSpPr>
          <p:cNvPr id="4" name="">
            <a:extLst xmlns:a="http://schemas.openxmlformats.org/drawingml/2006/main">
              <a:ext uri="{FF2B5EF4-FFF2-40B4-BE49-F238E27FC236}">
                <a16:creationId xmlns:a16="http://schemas.microsoft.com/office/drawing/2014/main" id="{3962CFE9-2E15-48F1-8546-D0870DCAE5C8}"/>
              </a:ext>
            </a:extLst>
          </p:cNvPr>
          <p:cNvSpPr>
            <a:spLocks xmlns:a="http://schemas.openxmlformats.org/drawingml/2006/main" noGrp="1"/>
          </p:cNvSpPr>
          <p:nvPr/>
        </p:nvSpPr>
        <p:spPr>
          <a:xfrm xmlns:a="http://schemas.openxmlformats.org/drawingml/2006/main">
            <a:off x="11049000" y="634365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03</a:t>
            </a:r>
          </a:p>
        </p:txBody>
      </p:sp>
    </p:spTree>
    <p:extLst>
      <p:ext uri="{BB962C8B-B14F-4D97-AF65-F5344CB8AC3E}">
        <p14:creationId xmlns:p14="http://schemas.microsoft.com/office/powerpoint/2010/main" val="851375975"/>
      </p:ext>
    </p:extLst>
  </p:cSld>
</p:sld>
</file>

<file path=ppt/slides/slide4.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0CC41965-61DC-47C4-B100-AE18C99729E8}"/>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Opening</a:t>
            </a:r>
          </a:p>
        </p:txBody>
      </p:sp>
      <p:sp>
        <p:nvSpPr>
          <p:cNvPr id="2" name="">
            <a:extLst xmlns:a="http://schemas.openxmlformats.org/drawingml/2006/main">
              <a:ext uri="{FF2B5EF4-FFF2-40B4-BE49-F238E27FC236}">
                <a16:creationId xmlns:a16="http://schemas.microsoft.com/office/drawing/2014/main" id="{BF875DF6-CB01-476A-8C62-051A3EAC48C9}"/>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Christians are people who have been born again.</a:t>
            </a:r>
          </a:p>
          <a:p xmlns:a="http://schemas.openxmlformats.org/drawingml/2006/main">
            <a:r>
              <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Being born again does not mean that</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the person we once were becomes a little better.</a:t>
            </a:r>
          </a:p>
        </p:txBody>
      </p:sp>
      <p:sp>
        <p:nvSpPr>
          <p:cNvPr id="3" name="">
            <a:extLst xmlns:a="http://schemas.openxmlformats.org/drawingml/2006/main">
              <a:ext uri="{FF2B5EF4-FFF2-40B4-BE49-F238E27FC236}">
                <a16:creationId xmlns:a16="http://schemas.microsoft.com/office/drawing/2014/main" id="{3B4B79FB-E308-4A77-9422-894B00BDF875}"/>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04</a:t>
            </a:r>
          </a:p>
        </p:txBody>
      </p:sp>
    </p:spTree>
    <p:extLst>
      <p:ext uri="{BB962C8B-B14F-4D97-AF65-F5344CB8AC3E}">
        <p14:creationId xmlns:p14="http://schemas.microsoft.com/office/powerpoint/2010/main" val="2116654066"/>
      </p:ext>
    </p:extLst>
  </p:cSld>
</p:sld>
</file>

<file path=ppt/slides/slide5.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E2AF6C26-D5CD-45CC-9B4E-450A955D8F49}"/>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Opening</a:t>
            </a:r>
          </a:p>
        </p:txBody>
      </p:sp>
      <p:sp>
        <p:nvSpPr>
          <p:cNvPr id="2" name="">
            <a:extLst xmlns:a="http://schemas.openxmlformats.org/drawingml/2006/main">
              <a:ext uri="{FF2B5EF4-FFF2-40B4-BE49-F238E27FC236}">
                <a16:creationId xmlns:a16="http://schemas.microsoft.com/office/drawing/2014/main" id="{17931F76-D71D-4C3F-9C01-1E8E85463C56}"/>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600" b="0">
                <a:solidFill>
                  <a:srgbClr val="FFFFFF"/>
                </a:solidFill>
                <a:latin typeface="Apple SD Gothic Neo"/>
                <a:ea typeface="Apple SD Gothic Neo"/>
                <a:cs typeface="Apple SD Gothic Neo"/>
              </a:defRPr>
            </a:pPr>
            <a:r>
              <a:rPr sz="3600" b="0">
                <a:solidFill>
                  <a:srgbClr val="FFFFFF"/>
                </a:solidFill>
                <a:latin typeface="Apple SD Gothic Neo"/>
                <a:ea typeface="Apple SD Gothic Neo"/>
                <a:cs typeface="Apple SD Gothic Neo"/>
              </a:rPr>
              <a:t>Someone who was in sin and death</a:t>
            </a:r>
          </a:p>
          <a:p xmlns:a="http://schemas.openxmlformats.org/drawingml/2006/main">
            <a:pPr algn="l">
              <a:buNone/>
              <a:defRPr sz="3600" b="0">
                <a:solidFill>
                  <a:srgbClr val="FFFFFF"/>
                </a:solidFill>
                <a:latin typeface="Apple SD Gothic Neo"/>
                <a:ea typeface="Apple SD Gothic Neo"/>
                <a:cs typeface="Apple SD Gothic Neo"/>
              </a:defRPr>
            </a:pPr>
            <a:r>
              <a:rPr sz="3600" b="0">
                <a:solidFill>
                  <a:srgbClr val="FFFFFF"/>
                </a:solidFill>
                <a:latin typeface="Apple SD Gothic Neo"/>
                <a:ea typeface="Apple SD Gothic Neo"/>
                <a:cs typeface="Apple SD Gothic Neo"/>
              </a:rPr>
              <a:t>receives new life in Jesus Christ</a:t>
            </a:r>
          </a:p>
          <a:p xmlns:a="http://schemas.openxmlformats.org/drawingml/2006/main">
            <a:pPr algn="l">
              <a:buNone/>
              <a:defRPr sz="3600" b="0">
                <a:solidFill>
                  <a:srgbClr val="FFFFFF"/>
                </a:solidFill>
                <a:latin typeface="Apple SD Gothic Neo"/>
                <a:ea typeface="Apple SD Gothic Neo"/>
                <a:cs typeface="Apple SD Gothic Neo"/>
              </a:defRPr>
            </a:pPr>
            <a:r>
              <a:rPr sz="3600" b="0">
                <a:solidFill>
                  <a:srgbClr val="FFFFFF"/>
                </a:solidFill>
                <a:latin typeface="Apple SD Gothic Neo"/>
                <a:ea typeface="Apple SD Gothic Neo"/>
                <a:cs typeface="Apple SD Gothic Neo"/>
              </a:rPr>
              <a:t>and is born again as a child of God.</a:t>
            </a:r>
          </a:p>
        </p:txBody>
      </p:sp>
      <p:sp>
        <p:nvSpPr>
          <p:cNvPr id="3" name="">
            <a:extLst xmlns:a="http://schemas.openxmlformats.org/drawingml/2006/main">
              <a:ext uri="{FF2B5EF4-FFF2-40B4-BE49-F238E27FC236}">
                <a16:creationId xmlns:a16="http://schemas.microsoft.com/office/drawing/2014/main" id="{6F2B70AD-C5AF-463E-9DC2-F587E6B25459}"/>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05</a:t>
            </a:r>
          </a:p>
        </p:txBody>
      </p:sp>
    </p:spTree>
    <p:extLst>
      <p:ext uri="{BB962C8B-B14F-4D97-AF65-F5344CB8AC3E}">
        <p14:creationId xmlns:p14="http://schemas.microsoft.com/office/powerpoint/2010/main" val="480327845"/>
      </p:ext>
    </p:extLst>
  </p:cSld>
</p:sld>
</file>

<file path=ppt/slides/slide6.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0" name="">
            <a:extLst xmlns:a="http://schemas.openxmlformats.org/drawingml/2006/main">
              <a:ext uri="{FF2B5EF4-FFF2-40B4-BE49-F238E27FC236}">
                <a16:creationId xmlns:a16="http://schemas.microsoft.com/office/drawing/2014/main" id="{3F740218-61C4-4D7C-A87D-5F794DDD3BD4}"/>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Life of a Born-Again Christian</a:t>
            </a:r>
          </a:p>
        </p:txBody>
      </p:sp>
      <p:sp>
        <p:nvSpPr>
          <p:cNvPr id="2" name="">
            <a:extLst xmlns:a="http://schemas.openxmlformats.org/drawingml/2006/main">
              <a:ext uri="{FF2B5EF4-FFF2-40B4-BE49-F238E27FC236}">
                <a16:creationId xmlns:a16="http://schemas.microsoft.com/office/drawing/2014/main" id="{BF08B782-FA74-4975-905A-C75FF6D464B9}"/>
              </a:ext>
            </a:extLst>
          </p:cNvPr>
          <p:cNvSpPr>
            <a:spLocks xmlns:a="http://schemas.openxmlformats.org/drawingml/2006/main" noGrp="1"/>
          </p:cNvSpPr>
          <p:nvPr/>
        </p:nvSpPr>
        <p:spPr>
          <a:xfrm xmlns:a="http://schemas.openxmlformats.org/drawingml/2006/main">
            <a:off x="857250" y="20907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Born of water and the Spirit</a:t>
            </a:r>
          </a:p>
        </p:txBody>
      </p:sp>
      <p:sp>
        <p:nvSpPr>
          <p:cNvPr id="3" name="">
            <a:extLst xmlns:a="http://schemas.openxmlformats.org/drawingml/2006/main">
              <a:ext uri="{FF2B5EF4-FFF2-40B4-BE49-F238E27FC236}">
                <a16:creationId xmlns:a16="http://schemas.microsoft.com/office/drawing/2014/main" id="{5A50A482-9799-49C4-80AB-2D304725C191}"/>
              </a:ext>
            </a:extLst>
          </p:cNvPr>
          <p:cNvSpPr>
            <a:spLocks xmlns:a="http://schemas.openxmlformats.org/drawingml/2006/main" noGrp="1"/>
          </p:cNvSpPr>
          <p:nvPr/>
        </p:nvSpPr>
        <p:spPr>
          <a:xfrm xmlns:a="http://schemas.openxmlformats.org/drawingml/2006/main">
            <a:off x="5524500" y="26622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F1B6BB26-52FC-4E70-8EAA-980B69E28AD1}"/>
              </a:ext>
            </a:extLst>
          </p:cNvPr>
          <p:cNvSpPr>
            <a:spLocks xmlns:a="http://schemas.openxmlformats.org/drawingml/2006/main" noGrp="1"/>
          </p:cNvSpPr>
          <p:nvPr/>
        </p:nvSpPr>
        <p:spPr>
          <a:xfrm xmlns:a="http://schemas.openxmlformats.org/drawingml/2006/main">
            <a:off x="857250" y="28908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Born again as children of God</a:t>
            </a:r>
          </a:p>
        </p:txBody>
      </p:sp>
      <p:sp>
        <p:nvSpPr>
          <p:cNvPr id="5" name="">
            <a:extLst xmlns:a="http://schemas.openxmlformats.org/drawingml/2006/main">
              <a:ext uri="{FF2B5EF4-FFF2-40B4-BE49-F238E27FC236}">
                <a16:creationId xmlns:a16="http://schemas.microsoft.com/office/drawing/2014/main" id="{113A44BA-D100-46E5-AA23-EE7C53FEE759}"/>
              </a:ext>
            </a:extLst>
          </p:cNvPr>
          <p:cNvSpPr>
            <a:spLocks xmlns:a="http://schemas.openxmlformats.org/drawingml/2006/main" noGrp="1"/>
          </p:cNvSpPr>
          <p:nvPr/>
        </p:nvSpPr>
        <p:spPr>
          <a:xfrm xmlns:a="http://schemas.openxmlformats.org/drawingml/2006/main">
            <a:off x="5524500" y="34623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758D03A5-B517-4A0D-8852-423036B607BA}"/>
              </a:ext>
            </a:extLst>
          </p:cNvPr>
          <p:cNvSpPr>
            <a:spLocks xmlns:a="http://schemas.openxmlformats.org/drawingml/2006/main" noGrp="1"/>
          </p:cNvSpPr>
          <p:nvPr/>
        </p:nvSpPr>
        <p:spPr>
          <a:xfrm xmlns:a="http://schemas.openxmlformats.org/drawingml/2006/main">
            <a:off x="857250" y="36909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Born again through the living Word</a:t>
            </a:r>
          </a:p>
        </p:txBody>
      </p:sp>
      <p:sp>
        <p:nvSpPr>
          <p:cNvPr id="7" name="">
            <a:extLst xmlns:a="http://schemas.openxmlformats.org/drawingml/2006/main">
              <a:ext uri="{FF2B5EF4-FFF2-40B4-BE49-F238E27FC236}">
                <a16:creationId xmlns:a16="http://schemas.microsoft.com/office/drawing/2014/main" id="{9B44F85E-4D51-48F1-A983-31E24E4467E6}"/>
              </a:ext>
            </a:extLst>
          </p:cNvPr>
          <p:cNvSpPr>
            <a:spLocks xmlns:a="http://schemas.openxmlformats.org/drawingml/2006/main" noGrp="1"/>
          </p:cNvSpPr>
          <p:nvPr/>
        </p:nvSpPr>
        <p:spPr>
          <a:xfrm xmlns:a="http://schemas.openxmlformats.org/drawingml/2006/main">
            <a:off x="5524500" y="42624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2C6025C3-E0A9-45CA-AFB5-7D4D7780732F}"/>
              </a:ext>
            </a:extLst>
          </p:cNvPr>
          <p:cNvSpPr>
            <a:spLocks xmlns:a="http://schemas.openxmlformats.org/drawingml/2006/main" noGrp="1"/>
          </p:cNvSpPr>
          <p:nvPr/>
        </p:nvSpPr>
        <p:spPr>
          <a:xfrm xmlns:a="http://schemas.openxmlformats.org/drawingml/2006/main">
            <a:off x="857250" y="44910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Living in the Word under the guidance of the Holy Spirit</a:t>
            </a:r>
          </a:p>
        </p:txBody>
      </p:sp>
      <p:sp>
        <p:nvSpPr>
          <p:cNvPr id="9" name="">
            <a:extLst xmlns:a="http://schemas.openxmlformats.org/drawingml/2006/main">
              <a:ext uri="{FF2B5EF4-FFF2-40B4-BE49-F238E27FC236}">
                <a16:creationId xmlns:a16="http://schemas.microsoft.com/office/drawing/2014/main" id="{C675F1EC-0586-421D-8D9A-C057FE36CF22}"/>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06</a:t>
            </a:r>
          </a:p>
        </p:txBody>
      </p:sp>
    </p:spTree>
    <p:extLst>
      <p:ext uri="{BB962C8B-B14F-4D97-AF65-F5344CB8AC3E}">
        <p14:creationId xmlns:p14="http://schemas.microsoft.com/office/powerpoint/2010/main" val="1924545055"/>
      </p:ext>
    </p:extLst>
  </p:cSld>
</p:sld>
</file>

<file path=ppt/slides/slide7.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0" name="">
            <a:extLst xmlns:a="http://schemas.openxmlformats.org/drawingml/2006/main">
              <a:ext uri="{FF2B5EF4-FFF2-40B4-BE49-F238E27FC236}">
                <a16:creationId xmlns:a16="http://schemas.microsoft.com/office/drawing/2014/main" id="{F7E9648A-3966-4EB4-898A-84338430A55B}"/>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Life of a Born-Again Christian</a:t>
            </a:r>
          </a:p>
        </p:txBody>
      </p:sp>
      <p:sp>
        <p:nvSpPr>
          <p:cNvPr id="2" name="">
            <a:extLst xmlns:a="http://schemas.openxmlformats.org/drawingml/2006/main">
              <a:ext uri="{FF2B5EF4-FFF2-40B4-BE49-F238E27FC236}">
                <a16:creationId xmlns:a16="http://schemas.microsoft.com/office/drawing/2014/main" id="{09568BBB-105E-49A1-AEEF-ACE15F0A8664}"/>
              </a:ext>
            </a:extLst>
          </p:cNvPr>
          <p:cNvSpPr>
            <a:spLocks xmlns:a="http://schemas.openxmlformats.org/drawingml/2006/main" noGrp="1"/>
          </p:cNvSpPr>
          <p:nvPr/>
        </p:nvSpPr>
        <p:spPr>
          <a:xfrm xmlns:a="http://schemas.openxmlformats.org/drawingml/2006/main">
            <a:off x="857250" y="20907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Living in the Word under the guidance of the Holy Spirit</a:t>
            </a:r>
          </a:p>
        </p:txBody>
      </p:sp>
      <p:sp>
        <p:nvSpPr>
          <p:cNvPr id="3" name="">
            <a:extLst xmlns:a="http://schemas.openxmlformats.org/drawingml/2006/main">
              <a:ext uri="{FF2B5EF4-FFF2-40B4-BE49-F238E27FC236}">
                <a16:creationId xmlns:a16="http://schemas.microsoft.com/office/drawing/2014/main" id="{55B1DC50-A47E-407D-94DC-FAB8C4B9F84B}"/>
              </a:ext>
            </a:extLst>
          </p:cNvPr>
          <p:cNvSpPr>
            <a:spLocks xmlns:a="http://schemas.openxmlformats.org/drawingml/2006/main" noGrp="1"/>
          </p:cNvSpPr>
          <p:nvPr/>
        </p:nvSpPr>
        <p:spPr>
          <a:xfrm xmlns:a="http://schemas.openxmlformats.org/drawingml/2006/main">
            <a:off x="5524500" y="26622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D8D3A762-EF5D-4007-B51D-10E8469CDF25}"/>
              </a:ext>
            </a:extLst>
          </p:cNvPr>
          <p:cNvSpPr>
            <a:spLocks xmlns:a="http://schemas.openxmlformats.org/drawingml/2006/main" noGrp="1"/>
          </p:cNvSpPr>
          <p:nvPr/>
        </p:nvSpPr>
        <p:spPr>
          <a:xfrm xmlns:a="http://schemas.openxmlformats.org/drawingml/2006/main">
            <a:off x="857250" y="28908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Obeying the Word</a:t>
            </a:r>
          </a:p>
        </p:txBody>
      </p:sp>
      <p:sp>
        <p:nvSpPr>
          <p:cNvPr id="5" name="">
            <a:extLst xmlns:a="http://schemas.openxmlformats.org/drawingml/2006/main">
              <a:ext uri="{FF2B5EF4-FFF2-40B4-BE49-F238E27FC236}">
                <a16:creationId xmlns:a16="http://schemas.microsoft.com/office/drawing/2014/main" id="{991EE5F2-FAB2-40C3-8BC2-0EE930292821}"/>
              </a:ext>
            </a:extLst>
          </p:cNvPr>
          <p:cNvSpPr>
            <a:spLocks xmlns:a="http://schemas.openxmlformats.org/drawingml/2006/main" noGrp="1"/>
          </p:cNvSpPr>
          <p:nvPr/>
        </p:nvSpPr>
        <p:spPr>
          <a:xfrm xmlns:a="http://schemas.openxmlformats.org/drawingml/2006/main">
            <a:off x="5524500" y="34623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AB3DD5C6-EADA-474B-82D7-1C1C8FA98E83}"/>
              </a:ext>
            </a:extLst>
          </p:cNvPr>
          <p:cNvSpPr>
            <a:spLocks xmlns:a="http://schemas.openxmlformats.org/drawingml/2006/main" noGrp="1"/>
          </p:cNvSpPr>
          <p:nvPr/>
        </p:nvSpPr>
        <p:spPr>
          <a:xfrm xmlns:a="http://schemas.openxmlformats.org/drawingml/2006/main">
            <a:off x="857250" y="36909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Holiness</a:t>
            </a:r>
          </a:p>
        </p:txBody>
      </p:sp>
      <p:sp>
        <p:nvSpPr>
          <p:cNvPr id="7" name="">
            <a:extLst xmlns:a="http://schemas.openxmlformats.org/drawingml/2006/main">
              <a:ext uri="{FF2B5EF4-FFF2-40B4-BE49-F238E27FC236}">
                <a16:creationId xmlns:a16="http://schemas.microsoft.com/office/drawing/2014/main" id="{F894B340-C658-4F09-8C6F-22D34CFBFE85}"/>
              </a:ext>
            </a:extLst>
          </p:cNvPr>
          <p:cNvSpPr>
            <a:spLocks xmlns:a="http://schemas.openxmlformats.org/drawingml/2006/main" noGrp="1"/>
          </p:cNvSpPr>
          <p:nvPr/>
        </p:nvSpPr>
        <p:spPr>
          <a:xfrm xmlns:a="http://schemas.openxmlformats.org/drawingml/2006/main">
            <a:off x="5524500" y="42624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7A57D024-551E-4975-9068-45F5879BDB14}"/>
              </a:ext>
            </a:extLst>
          </p:cNvPr>
          <p:cNvSpPr>
            <a:spLocks xmlns:a="http://schemas.openxmlformats.org/drawingml/2006/main" noGrp="1"/>
          </p:cNvSpPr>
          <p:nvPr/>
        </p:nvSpPr>
        <p:spPr>
          <a:xfrm xmlns:a="http://schemas.openxmlformats.org/drawingml/2006/main">
            <a:off x="857250" y="44910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Loving one another deeply</a:t>
            </a:r>
          </a:p>
        </p:txBody>
      </p:sp>
      <p:sp>
        <p:nvSpPr>
          <p:cNvPr id="9" name="">
            <a:extLst xmlns:a="http://schemas.openxmlformats.org/drawingml/2006/main">
              <a:ext uri="{FF2B5EF4-FFF2-40B4-BE49-F238E27FC236}">
                <a16:creationId xmlns:a16="http://schemas.microsoft.com/office/drawing/2014/main" id="{66ED4873-E6B3-4FB4-A41B-C7CABD70C9C4}"/>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07</a:t>
            </a:r>
          </a:p>
        </p:txBody>
      </p:sp>
    </p:spTree>
    <p:extLst>
      <p:ext uri="{BB962C8B-B14F-4D97-AF65-F5344CB8AC3E}">
        <p14:creationId xmlns:p14="http://schemas.microsoft.com/office/powerpoint/2010/main" val="637480343"/>
      </p:ext>
    </p:extLst>
  </p:cSld>
</p:sld>
</file>

<file path=ppt/slides/slide8.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1ED7F28D-7B4F-4E20-BBC4-C29760000F50}"/>
              </a:ext>
            </a:extLst>
          </p:cNvPr>
          <p:cNvSpPr>
            <a:spLocks xmlns:a="http://schemas.openxmlformats.org/drawingml/2006/main" noGrp="1"/>
          </p:cNvSpPr>
          <p:nvPr/>
        </p:nvSpPr>
        <p:spPr>
          <a:xfrm xmlns:a="http://schemas.openxmlformats.org/drawingml/2006/main">
            <a:off x="952500" y="904875"/>
            <a:ext cx="2381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6000" b="0">
                <a:solidFill>
                  <a:srgbClr val="D8E8FA"/>
                </a:solidFill>
                <a:latin typeface="Apple SD Gothic Neo"/>
                <a:ea typeface="Apple SD Gothic Neo"/>
                <a:cs typeface="Apple SD Gothic Neo"/>
              </a:defRPr>
            </a:pPr>
            <a:r>
              <a:rPr sz="6000" b="0">
                <a:solidFill>
                  <a:srgbClr val="D8E8FA"/>
                </a:solidFill>
                <a:latin typeface="Apple SD Gothic Neo"/>
                <a:ea typeface="Apple SD Gothic Neo"/>
                <a:cs typeface="Apple SD Gothic Neo"/>
              </a:rPr>
              <a:t>1</a:t>
            </a:r>
          </a:p>
        </p:txBody>
      </p:sp>
      <p:sp>
        <p:nvSpPr>
          <p:cNvPr id="2" name="">
            <a:extLst xmlns:a="http://schemas.openxmlformats.org/drawingml/2006/main">
              <a:ext uri="{FF2B5EF4-FFF2-40B4-BE49-F238E27FC236}">
                <a16:creationId xmlns:a16="http://schemas.microsoft.com/office/drawing/2014/main" id="{2F2563F0-5589-44F3-8380-7828C2E2FBCC}"/>
              </a:ext>
            </a:extLst>
          </p:cNvPr>
          <p:cNvSpPr>
            <a:spLocks xmlns:a="http://schemas.openxmlformats.org/drawingml/2006/main" noGrp="1"/>
          </p:cNvSpPr>
          <p:nvPr/>
        </p:nvSpPr>
        <p:spPr>
          <a:xfrm xmlns:a="http://schemas.openxmlformats.org/drawingml/2006/main">
            <a:off x="952500" y="2428875"/>
            <a:ext cx="10287000" cy="2286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Born of Water</a:t>
            </a:r>
          </a:p>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and the Spirit</a:t>
            </a:r>
          </a:p>
        </p:txBody>
      </p:sp>
      <p:sp>
        <p:nvSpPr>
          <p:cNvPr id="3" name="">
            <a:extLst xmlns:a="http://schemas.openxmlformats.org/drawingml/2006/main">
              <a:ext uri="{FF2B5EF4-FFF2-40B4-BE49-F238E27FC236}">
                <a16:creationId xmlns:a16="http://schemas.microsoft.com/office/drawing/2014/main" id="{330994BB-93A0-4680-9F06-E0620E2E4C9A}"/>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08</a:t>
            </a:r>
          </a:p>
        </p:txBody>
      </p:sp>
    </p:spTree>
    <p:extLst>
      <p:ext uri="{BB962C8B-B14F-4D97-AF65-F5344CB8AC3E}">
        <p14:creationId xmlns:p14="http://schemas.microsoft.com/office/powerpoint/2010/main" val="1387816715"/>
      </p:ext>
    </p:extLst>
  </p:cSld>
</p:sld>
</file>

<file path=ppt/slides/slide9.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D8ED6258-3BB0-4CCE-A003-8D7D3923EA02}"/>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Born of Water and the Spirit</a:t>
            </a:r>
          </a:p>
        </p:txBody>
      </p:sp>
      <p:sp>
        <p:nvSpPr>
          <p:cNvPr id="2" name="">
            <a:extLst xmlns:a="http://schemas.openxmlformats.org/drawingml/2006/main">
              <a:ext uri="{FF2B5EF4-FFF2-40B4-BE49-F238E27FC236}">
                <a16:creationId xmlns:a16="http://schemas.microsoft.com/office/drawing/2014/main" id="{F8B2F892-AAD9-4858-9D27-3DFDC81A2D30}"/>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Except a man be born of water and of the Spirit,</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he cannot enter into the kingdom of God.</a:t>
            </a:r>
          </a:p>
        </p:txBody>
      </p:sp>
      <p:sp>
        <p:nvSpPr>
          <p:cNvPr id="3" name="">
            <a:extLst xmlns:a="http://schemas.openxmlformats.org/drawingml/2006/main">
              <a:ext uri="{FF2B5EF4-FFF2-40B4-BE49-F238E27FC236}">
                <a16:creationId xmlns:a16="http://schemas.microsoft.com/office/drawing/2014/main" id="{CE18C2FD-828F-41B9-840C-97E855B42719}"/>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John 3:5 (KJV, excerpt)</a:t>
            </a:r>
          </a:p>
        </p:txBody>
      </p:sp>
      <p:sp>
        <p:nvSpPr>
          <p:cNvPr id="4" name="">
            <a:extLst xmlns:a="http://schemas.openxmlformats.org/drawingml/2006/main">
              <a:ext uri="{FF2B5EF4-FFF2-40B4-BE49-F238E27FC236}">
                <a16:creationId xmlns:a16="http://schemas.microsoft.com/office/drawing/2014/main" id="{ECE5E1EF-1419-49C9-8945-413780E07B25}"/>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09</a:t>
            </a:r>
          </a:p>
        </p:txBody>
      </p:sp>
    </p:spTree>
    <p:extLst>
      <p:ext uri="{BB962C8B-B14F-4D97-AF65-F5344CB8AC3E}">
        <p14:creationId xmlns:p14="http://schemas.microsoft.com/office/powerpoint/2010/main" val="2093569046"/>
      </p:ext>
    </p:extLst>
  </p:cSld>
</p:sld>
</file>

<file path=ppt/slides/slide10.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E2F0F484-B9A1-454B-A3A4-D4B216B6F17E}"/>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Precious Blood of Christ</a:t>
            </a:r>
          </a:p>
        </p:txBody>
      </p:sp>
      <p:sp>
        <p:nvSpPr>
          <p:cNvPr id="2" name="">
            <a:extLst xmlns:a="http://schemas.openxmlformats.org/drawingml/2006/main">
              <a:ext uri="{FF2B5EF4-FFF2-40B4-BE49-F238E27FC236}">
                <a16:creationId xmlns:a16="http://schemas.microsoft.com/office/drawing/2014/main" id="{72AF84AC-EA0C-4321-A052-D0823C3AF5E1}"/>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But with the precious blood of Christ,</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as of a lamb without blemish and without spot:</a:t>
            </a:r>
          </a:p>
        </p:txBody>
      </p:sp>
      <p:sp>
        <p:nvSpPr>
          <p:cNvPr id="3" name="">
            <a:extLst xmlns:a="http://schemas.openxmlformats.org/drawingml/2006/main">
              <a:ext uri="{FF2B5EF4-FFF2-40B4-BE49-F238E27FC236}">
                <a16:creationId xmlns:a16="http://schemas.microsoft.com/office/drawing/2014/main" id="{0A118F98-ED2A-4BEB-BECE-79D01950A6E0}"/>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Peter 1:19 (KJV)</a:t>
            </a:r>
          </a:p>
        </p:txBody>
      </p:sp>
      <p:sp>
        <p:nvSpPr>
          <p:cNvPr id="4" name="">
            <a:extLst xmlns:a="http://schemas.openxmlformats.org/drawingml/2006/main">
              <a:ext uri="{FF2B5EF4-FFF2-40B4-BE49-F238E27FC236}">
                <a16:creationId xmlns:a16="http://schemas.microsoft.com/office/drawing/2014/main" id="{34D233A8-CCB0-41A3-ADD6-8D710FBC71EF}"/>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10</a:t>
            </a:r>
          </a:p>
        </p:txBody>
      </p:sp>
    </p:spTree>
    <p:extLst>
      <p:ext uri="{BB962C8B-B14F-4D97-AF65-F5344CB8AC3E}">
        <p14:creationId xmlns:p14="http://schemas.microsoft.com/office/powerpoint/2010/main" val="1879923392"/>
      </p:ext>
    </p:extLst>
  </p:cSld>
</p:sld>
</file>

<file path=ppt/slides/slide11.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2" name="">
            <a:extLst xmlns:a="http://schemas.openxmlformats.org/drawingml/2006/main">
              <a:ext uri="{FF2B5EF4-FFF2-40B4-BE49-F238E27FC236}">
                <a16:creationId xmlns:a16="http://schemas.microsoft.com/office/drawing/2014/main" id="{34AEADAA-2AD2-454D-AEBC-D3A2349D37F6}"/>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Born of Water and the Spirit</a:t>
            </a:r>
          </a:p>
        </p:txBody>
      </p:sp>
      <p:sp>
        <p:nvSpPr>
          <p:cNvPr id="2" name="">
            <a:extLst xmlns:a="http://schemas.openxmlformats.org/drawingml/2006/main">
              <a:ext uri="{FF2B5EF4-FFF2-40B4-BE49-F238E27FC236}">
                <a16:creationId xmlns:a16="http://schemas.microsoft.com/office/drawing/2014/main" id="{0116212A-6D4D-4754-869B-8F701856DDEB}"/>
              </a:ext>
            </a:extLst>
          </p:cNvPr>
          <p:cNvSpPr>
            <a:spLocks xmlns:a="http://schemas.openxmlformats.org/drawingml/2006/main" noGrp="1"/>
          </p:cNvSpPr>
          <p:nvPr/>
        </p:nvSpPr>
        <p:spPr>
          <a:xfrm xmlns:a="http://schemas.openxmlformats.org/drawingml/2006/main">
            <a:off x="857250" y="16906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precious blood of Jesus Christ</a:t>
            </a:r>
          </a:p>
        </p:txBody>
      </p:sp>
      <p:sp>
        <p:nvSpPr>
          <p:cNvPr id="3" name="">
            <a:extLst xmlns:a="http://schemas.openxmlformats.org/drawingml/2006/main">
              <a:ext uri="{FF2B5EF4-FFF2-40B4-BE49-F238E27FC236}">
                <a16:creationId xmlns:a16="http://schemas.microsoft.com/office/drawing/2014/main" id="{E044B58F-8AFB-40E0-B15B-0FA154E26F89}"/>
              </a:ext>
            </a:extLst>
          </p:cNvPr>
          <p:cNvSpPr>
            <a:spLocks xmlns:a="http://schemas.openxmlformats.org/drawingml/2006/main" noGrp="1"/>
          </p:cNvSpPr>
          <p:nvPr/>
        </p:nvSpPr>
        <p:spPr>
          <a:xfrm xmlns:a="http://schemas.openxmlformats.org/drawingml/2006/main">
            <a:off x="5524500" y="22621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BD06C0D4-9D0F-42CF-BE84-2EE22E24F72F}"/>
              </a:ext>
            </a:extLst>
          </p:cNvPr>
          <p:cNvSpPr>
            <a:spLocks xmlns:a="http://schemas.openxmlformats.org/drawingml/2006/main" noGrp="1"/>
          </p:cNvSpPr>
          <p:nvPr/>
        </p:nvSpPr>
        <p:spPr>
          <a:xfrm xmlns:a="http://schemas.openxmlformats.org/drawingml/2006/main">
            <a:off x="857250" y="24907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Cleansing from sin</a:t>
            </a:r>
          </a:p>
        </p:txBody>
      </p:sp>
      <p:sp>
        <p:nvSpPr>
          <p:cNvPr id="5" name="">
            <a:extLst xmlns:a="http://schemas.openxmlformats.org/drawingml/2006/main">
              <a:ext uri="{FF2B5EF4-FFF2-40B4-BE49-F238E27FC236}">
                <a16:creationId xmlns:a16="http://schemas.microsoft.com/office/drawing/2014/main" id="{3D007DAB-8E9E-4412-81D6-E4A513E2A495}"/>
              </a:ext>
            </a:extLst>
          </p:cNvPr>
          <p:cNvSpPr>
            <a:spLocks xmlns:a="http://schemas.openxmlformats.org/drawingml/2006/main" noGrp="1"/>
          </p:cNvSpPr>
          <p:nvPr/>
        </p:nvSpPr>
        <p:spPr>
          <a:xfrm xmlns:a="http://schemas.openxmlformats.org/drawingml/2006/main">
            <a:off x="5524500" y="30622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484D5ACA-268F-4270-8233-F21FCF7454B3}"/>
              </a:ext>
            </a:extLst>
          </p:cNvPr>
          <p:cNvSpPr>
            <a:spLocks xmlns:a="http://schemas.openxmlformats.org/drawingml/2006/main" noGrp="1"/>
          </p:cNvSpPr>
          <p:nvPr/>
        </p:nvSpPr>
        <p:spPr>
          <a:xfrm xmlns:a="http://schemas.openxmlformats.org/drawingml/2006/main">
            <a:off x="857250" y="32908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Faith in Jesus Christ</a:t>
            </a:r>
          </a:p>
        </p:txBody>
      </p:sp>
      <p:sp>
        <p:nvSpPr>
          <p:cNvPr id="7" name="">
            <a:extLst xmlns:a="http://schemas.openxmlformats.org/drawingml/2006/main">
              <a:ext uri="{FF2B5EF4-FFF2-40B4-BE49-F238E27FC236}">
                <a16:creationId xmlns:a16="http://schemas.microsoft.com/office/drawing/2014/main" id="{36786275-AD06-4303-8707-E201BCBBD3CF}"/>
              </a:ext>
            </a:extLst>
          </p:cNvPr>
          <p:cNvSpPr>
            <a:spLocks xmlns:a="http://schemas.openxmlformats.org/drawingml/2006/main" noGrp="1"/>
          </p:cNvSpPr>
          <p:nvPr/>
        </p:nvSpPr>
        <p:spPr>
          <a:xfrm xmlns:a="http://schemas.openxmlformats.org/drawingml/2006/main">
            <a:off x="5524500" y="38623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8412D9EF-4AE3-4CD4-873C-FFF6F8352BB3}"/>
              </a:ext>
            </a:extLst>
          </p:cNvPr>
          <p:cNvSpPr>
            <a:spLocks xmlns:a="http://schemas.openxmlformats.org/drawingml/2006/main" noGrp="1"/>
          </p:cNvSpPr>
          <p:nvPr/>
        </p:nvSpPr>
        <p:spPr>
          <a:xfrm xmlns:a="http://schemas.openxmlformats.org/drawingml/2006/main">
            <a:off x="857250" y="40909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presence and seal of the Holy Spirit</a:t>
            </a:r>
          </a:p>
        </p:txBody>
      </p:sp>
      <p:sp>
        <p:nvSpPr>
          <p:cNvPr id="9" name="">
            <a:extLst xmlns:a="http://schemas.openxmlformats.org/drawingml/2006/main">
              <a:ext uri="{FF2B5EF4-FFF2-40B4-BE49-F238E27FC236}">
                <a16:creationId xmlns:a16="http://schemas.microsoft.com/office/drawing/2014/main" id="{EEB0FE97-DCEE-47A3-B293-524E11699863}"/>
              </a:ext>
            </a:extLst>
          </p:cNvPr>
          <p:cNvSpPr>
            <a:spLocks xmlns:a="http://schemas.openxmlformats.org/drawingml/2006/main" noGrp="1"/>
          </p:cNvSpPr>
          <p:nvPr/>
        </p:nvSpPr>
        <p:spPr>
          <a:xfrm xmlns:a="http://schemas.openxmlformats.org/drawingml/2006/main">
            <a:off x="5524500" y="46624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BA178EBA-9D7C-42FD-BFBF-CBE905E923D6}"/>
              </a:ext>
            </a:extLst>
          </p:cNvPr>
          <p:cNvSpPr>
            <a:spLocks xmlns:a="http://schemas.openxmlformats.org/drawingml/2006/main" noGrp="1"/>
          </p:cNvSpPr>
          <p:nvPr/>
        </p:nvSpPr>
        <p:spPr>
          <a:xfrm xmlns:a="http://schemas.openxmlformats.org/drawingml/2006/main">
            <a:off x="857250" y="48910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New life</a:t>
            </a:r>
          </a:p>
        </p:txBody>
      </p:sp>
      <p:sp>
        <p:nvSpPr>
          <p:cNvPr id="11" name="">
            <a:extLst xmlns:a="http://schemas.openxmlformats.org/drawingml/2006/main">
              <a:ext uri="{FF2B5EF4-FFF2-40B4-BE49-F238E27FC236}">
                <a16:creationId xmlns:a16="http://schemas.microsoft.com/office/drawing/2014/main" id="{4AEEBFBA-FF36-47F8-8841-27DC89F7979D}"/>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11</a:t>
            </a:r>
          </a:p>
        </p:txBody>
      </p:sp>
    </p:spTree>
    <p:extLst>
      <p:ext uri="{BB962C8B-B14F-4D97-AF65-F5344CB8AC3E}">
        <p14:creationId xmlns:p14="http://schemas.microsoft.com/office/powerpoint/2010/main" val="785952557"/>
      </p:ext>
    </p:extLst>
  </p:cSld>
</p:sld>
</file>

<file path=ppt/slides/slide12.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A6925608-FA6F-4BC7-BF46-7397208BA901}"/>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Promise of the New Covenant</a:t>
            </a:r>
          </a:p>
        </p:txBody>
      </p:sp>
      <p:sp>
        <p:nvSpPr>
          <p:cNvPr id="2" name="">
            <a:extLst xmlns:a="http://schemas.openxmlformats.org/drawingml/2006/main">
              <a:ext uri="{FF2B5EF4-FFF2-40B4-BE49-F238E27FC236}">
                <a16:creationId xmlns:a16="http://schemas.microsoft.com/office/drawing/2014/main" id="{A3AE4BB3-E4D9-4C67-8EDC-9CD379D883C1}"/>
              </a:ext>
            </a:extLst>
          </p:cNvPr>
          <p:cNvSpPr>
            <a:spLocks xmlns:a="http://schemas.openxmlformats.org/drawingml/2006/main" noGrp="1"/>
          </p:cNvSpPr>
          <p:nvPr/>
        </p:nvSpPr>
        <p:spPr>
          <a:xfrm xmlns:a="http://schemas.openxmlformats.org/drawingml/2006/main">
            <a:off x="857250" y="1585913"/>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new covenant</a:t>
            </a:r>
          </a:p>
        </p:txBody>
      </p:sp>
      <p:sp>
        <p:nvSpPr>
          <p:cNvPr id="3" name="">
            <a:extLst xmlns:a="http://schemas.openxmlformats.org/drawingml/2006/main">
              <a:ext uri="{FF2B5EF4-FFF2-40B4-BE49-F238E27FC236}">
                <a16:creationId xmlns:a16="http://schemas.microsoft.com/office/drawing/2014/main" id="{685DDDE5-6A63-4246-A286-ADABBC10FCDF}"/>
              </a:ext>
            </a:extLst>
          </p:cNvPr>
          <p:cNvSpPr>
            <a:spLocks xmlns:a="http://schemas.openxmlformats.org/drawingml/2006/main" noGrp="1"/>
          </p:cNvSpPr>
          <p:nvPr/>
        </p:nvSpPr>
        <p:spPr>
          <a:xfrm xmlns:a="http://schemas.openxmlformats.org/drawingml/2006/main">
            <a:off x="5524500" y="2157413"/>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703D9C91-917C-416D-89E0-5B7370907F38}"/>
              </a:ext>
            </a:extLst>
          </p:cNvPr>
          <p:cNvSpPr>
            <a:spLocks xmlns:a="http://schemas.openxmlformats.org/drawingml/2006/main" noGrp="1"/>
          </p:cNvSpPr>
          <p:nvPr/>
        </p:nvSpPr>
        <p:spPr>
          <a:xfrm xmlns:a="http://schemas.openxmlformats.org/drawingml/2006/main">
            <a:off x="857250" y="2386013"/>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God’s law placed within the heart</a:t>
            </a:r>
          </a:p>
        </p:txBody>
      </p:sp>
      <p:sp>
        <p:nvSpPr>
          <p:cNvPr id="5" name="">
            <a:extLst xmlns:a="http://schemas.openxmlformats.org/drawingml/2006/main">
              <a:ext uri="{FF2B5EF4-FFF2-40B4-BE49-F238E27FC236}">
                <a16:creationId xmlns:a16="http://schemas.microsoft.com/office/drawing/2014/main" id="{51B8BC7C-FC3D-4B7C-A534-F072E9EC59F9}"/>
              </a:ext>
            </a:extLst>
          </p:cNvPr>
          <p:cNvSpPr>
            <a:spLocks xmlns:a="http://schemas.openxmlformats.org/drawingml/2006/main" noGrp="1"/>
          </p:cNvSpPr>
          <p:nvPr/>
        </p:nvSpPr>
        <p:spPr>
          <a:xfrm xmlns:a="http://schemas.openxmlformats.org/drawingml/2006/main">
            <a:off x="5524500" y="2957513"/>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9EAFF973-2844-4666-B85B-83260E417030}"/>
              </a:ext>
            </a:extLst>
          </p:cNvPr>
          <p:cNvSpPr>
            <a:spLocks xmlns:a="http://schemas.openxmlformats.org/drawingml/2006/main" noGrp="1"/>
          </p:cNvSpPr>
          <p:nvPr/>
        </p:nvSpPr>
        <p:spPr>
          <a:xfrm xmlns:a="http://schemas.openxmlformats.org/drawingml/2006/main">
            <a:off x="857250" y="3186113"/>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Written on the heart</a:t>
            </a:r>
          </a:p>
        </p:txBody>
      </p:sp>
      <p:sp>
        <p:nvSpPr>
          <p:cNvPr id="7" name="">
            <a:extLst xmlns:a="http://schemas.openxmlformats.org/drawingml/2006/main">
              <a:ext uri="{FF2B5EF4-FFF2-40B4-BE49-F238E27FC236}">
                <a16:creationId xmlns:a16="http://schemas.microsoft.com/office/drawing/2014/main" id="{BF97342A-2458-405F-8B76-995B7739534F}"/>
              </a:ext>
            </a:extLst>
          </p:cNvPr>
          <p:cNvSpPr>
            <a:spLocks xmlns:a="http://schemas.openxmlformats.org/drawingml/2006/main" noGrp="1"/>
          </p:cNvSpPr>
          <p:nvPr/>
        </p:nvSpPr>
        <p:spPr>
          <a:xfrm xmlns:a="http://schemas.openxmlformats.org/drawingml/2006/main">
            <a:off x="5524500" y="3757613"/>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9B41B6F9-8A2D-40D7-874D-8615ACF60B6E}"/>
              </a:ext>
            </a:extLst>
          </p:cNvPr>
          <p:cNvSpPr>
            <a:spLocks xmlns:a="http://schemas.openxmlformats.org/drawingml/2006/main" noGrp="1"/>
          </p:cNvSpPr>
          <p:nvPr/>
        </p:nvSpPr>
        <p:spPr>
          <a:xfrm xmlns:a="http://schemas.openxmlformats.org/drawingml/2006/main">
            <a:off x="857250" y="3986213"/>
            <a:ext cx="10477500" cy="781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“and will be their God,</a:t>
            </a:r>
          </a:p>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and they shall be my people.”</a:t>
            </a:r>
          </a:p>
        </p:txBody>
      </p:sp>
      <p:sp>
        <p:nvSpPr>
          <p:cNvPr id="9" name="">
            <a:extLst xmlns:a="http://schemas.openxmlformats.org/drawingml/2006/main">
              <a:ext uri="{FF2B5EF4-FFF2-40B4-BE49-F238E27FC236}">
                <a16:creationId xmlns:a16="http://schemas.microsoft.com/office/drawing/2014/main" id="{E7D3190E-C264-40CE-9F23-148FDA097102}"/>
              </a:ext>
            </a:extLst>
          </p:cNvPr>
          <p:cNvSpPr>
            <a:spLocks xmlns:a="http://schemas.openxmlformats.org/drawingml/2006/main" noGrp="1"/>
          </p:cNvSpPr>
          <p:nvPr/>
        </p:nvSpPr>
        <p:spPr>
          <a:xfrm xmlns:a="http://schemas.openxmlformats.org/drawingml/2006/main">
            <a:off x="5524500" y="4767263"/>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6DD0F960-EC30-4A8E-AC34-1722AC6A5E80}"/>
              </a:ext>
            </a:extLst>
          </p:cNvPr>
          <p:cNvSpPr>
            <a:spLocks xmlns:a="http://schemas.openxmlformats.org/drawingml/2006/main" noGrp="1"/>
          </p:cNvSpPr>
          <p:nvPr/>
        </p:nvSpPr>
        <p:spPr>
          <a:xfrm xmlns:a="http://schemas.openxmlformats.org/drawingml/2006/main">
            <a:off x="857250" y="4995863"/>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Sins forgiven and remembered no more</a:t>
            </a:r>
          </a:p>
        </p:txBody>
      </p:sp>
      <p:sp>
        <p:nvSpPr>
          <p:cNvPr id="11" name="">
            <a:extLst xmlns:a="http://schemas.openxmlformats.org/drawingml/2006/main">
              <a:ext uri="{FF2B5EF4-FFF2-40B4-BE49-F238E27FC236}">
                <a16:creationId xmlns:a16="http://schemas.microsoft.com/office/drawing/2014/main" id="{DA44029D-2325-4BEF-A9DC-01F6DC7F09B5}"/>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Jeremiah 31:31–34 (quotation: verse 33, KJV)</a:t>
            </a:r>
          </a:p>
        </p:txBody>
      </p:sp>
      <p:sp>
        <p:nvSpPr>
          <p:cNvPr id="12" name="">
            <a:extLst xmlns:a="http://schemas.openxmlformats.org/drawingml/2006/main">
              <a:ext uri="{FF2B5EF4-FFF2-40B4-BE49-F238E27FC236}">
                <a16:creationId xmlns:a16="http://schemas.microsoft.com/office/drawing/2014/main" id="{A41D8C9C-6A09-4403-AF4D-F95FD4E3F41D}"/>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12</a:t>
            </a:r>
          </a:p>
        </p:txBody>
      </p:sp>
    </p:spTree>
    <p:extLst>
      <p:ext uri="{BB962C8B-B14F-4D97-AF65-F5344CB8AC3E}">
        <p14:creationId xmlns:p14="http://schemas.microsoft.com/office/powerpoint/2010/main" val="680744428"/>
      </p:ext>
    </p:extLst>
  </p:cSld>
</p:sld>
</file>

<file path=ppt/slides/slide13.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182E2E47-08C6-46C9-B2C3-65C014F7DCD9}"/>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A New Heart and a New Spirit</a:t>
            </a:r>
          </a:p>
        </p:txBody>
      </p:sp>
      <p:sp>
        <p:nvSpPr>
          <p:cNvPr id="2" name="">
            <a:extLst xmlns:a="http://schemas.openxmlformats.org/drawingml/2006/main">
              <a:ext uri="{FF2B5EF4-FFF2-40B4-BE49-F238E27FC236}">
                <a16:creationId xmlns:a16="http://schemas.microsoft.com/office/drawing/2014/main" id="{F36AF89F-5D2B-4E1A-AA68-FCEB256C815C}"/>
              </a:ext>
            </a:extLst>
          </p:cNvPr>
          <p:cNvSpPr>
            <a:spLocks xmlns:a="http://schemas.openxmlformats.org/drawingml/2006/main" noGrp="1"/>
          </p:cNvSpPr>
          <p:nvPr/>
        </p:nvSpPr>
        <p:spPr>
          <a:xfrm xmlns:a="http://schemas.openxmlformats.org/drawingml/2006/main">
            <a:off x="857250" y="16906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Cleansed with clean water</a:t>
            </a:r>
          </a:p>
        </p:txBody>
      </p:sp>
      <p:sp>
        <p:nvSpPr>
          <p:cNvPr id="3" name="">
            <a:extLst xmlns:a="http://schemas.openxmlformats.org/drawingml/2006/main">
              <a:ext uri="{FF2B5EF4-FFF2-40B4-BE49-F238E27FC236}">
                <a16:creationId xmlns:a16="http://schemas.microsoft.com/office/drawing/2014/main" id="{93868119-9009-4D63-A71F-AA069B09DC68}"/>
              </a:ext>
            </a:extLst>
          </p:cNvPr>
          <p:cNvSpPr>
            <a:spLocks xmlns:a="http://schemas.openxmlformats.org/drawingml/2006/main" noGrp="1"/>
          </p:cNvSpPr>
          <p:nvPr/>
        </p:nvSpPr>
        <p:spPr>
          <a:xfrm xmlns:a="http://schemas.openxmlformats.org/drawingml/2006/main">
            <a:off x="5524500" y="22621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FC786825-01EA-4B9E-ADF6-59B64D86B57E}"/>
              </a:ext>
            </a:extLst>
          </p:cNvPr>
          <p:cNvSpPr>
            <a:spLocks xmlns:a="http://schemas.openxmlformats.org/drawingml/2006/main" noGrp="1"/>
          </p:cNvSpPr>
          <p:nvPr/>
        </p:nvSpPr>
        <p:spPr>
          <a:xfrm xmlns:a="http://schemas.openxmlformats.org/drawingml/2006/main">
            <a:off x="857250" y="24907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Given a new heart</a:t>
            </a:r>
          </a:p>
        </p:txBody>
      </p:sp>
      <p:sp>
        <p:nvSpPr>
          <p:cNvPr id="5" name="">
            <a:extLst xmlns:a="http://schemas.openxmlformats.org/drawingml/2006/main">
              <a:ext uri="{FF2B5EF4-FFF2-40B4-BE49-F238E27FC236}">
                <a16:creationId xmlns:a16="http://schemas.microsoft.com/office/drawing/2014/main" id="{05E78113-ADEC-4E50-99E7-4E2CF5F3CAF5}"/>
              </a:ext>
            </a:extLst>
          </p:cNvPr>
          <p:cNvSpPr>
            <a:spLocks xmlns:a="http://schemas.openxmlformats.org/drawingml/2006/main" noGrp="1"/>
          </p:cNvSpPr>
          <p:nvPr/>
        </p:nvSpPr>
        <p:spPr>
          <a:xfrm xmlns:a="http://schemas.openxmlformats.org/drawingml/2006/main">
            <a:off x="5524500" y="30622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7F47C355-EFEF-4DA7-B39D-E94510C3994E}"/>
              </a:ext>
            </a:extLst>
          </p:cNvPr>
          <p:cNvSpPr>
            <a:spLocks xmlns:a="http://schemas.openxmlformats.org/drawingml/2006/main" noGrp="1"/>
          </p:cNvSpPr>
          <p:nvPr/>
        </p:nvSpPr>
        <p:spPr>
          <a:xfrm xmlns:a="http://schemas.openxmlformats.org/drawingml/2006/main">
            <a:off x="857250" y="32908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Given a new spirit</a:t>
            </a:r>
          </a:p>
        </p:txBody>
      </p:sp>
      <p:sp>
        <p:nvSpPr>
          <p:cNvPr id="7" name="">
            <a:extLst xmlns:a="http://schemas.openxmlformats.org/drawingml/2006/main">
              <a:ext uri="{FF2B5EF4-FFF2-40B4-BE49-F238E27FC236}">
                <a16:creationId xmlns:a16="http://schemas.microsoft.com/office/drawing/2014/main" id="{9C9364D2-3B64-495B-8418-A88E339E92EC}"/>
              </a:ext>
            </a:extLst>
          </p:cNvPr>
          <p:cNvSpPr>
            <a:spLocks xmlns:a="http://schemas.openxmlformats.org/drawingml/2006/main" noGrp="1"/>
          </p:cNvSpPr>
          <p:nvPr/>
        </p:nvSpPr>
        <p:spPr>
          <a:xfrm xmlns:a="http://schemas.openxmlformats.org/drawingml/2006/main">
            <a:off x="5524500" y="38623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3FE75378-CACA-430C-98A0-D6B5183BA43A}"/>
              </a:ext>
            </a:extLst>
          </p:cNvPr>
          <p:cNvSpPr>
            <a:spLocks xmlns:a="http://schemas.openxmlformats.org/drawingml/2006/main" noGrp="1"/>
          </p:cNvSpPr>
          <p:nvPr/>
        </p:nvSpPr>
        <p:spPr>
          <a:xfrm xmlns:a="http://schemas.openxmlformats.org/drawingml/2006/main">
            <a:off x="857250" y="40909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God’s Spirit placed within us</a:t>
            </a:r>
          </a:p>
        </p:txBody>
      </p:sp>
      <p:sp>
        <p:nvSpPr>
          <p:cNvPr id="9" name="">
            <a:extLst xmlns:a="http://schemas.openxmlformats.org/drawingml/2006/main">
              <a:ext uri="{FF2B5EF4-FFF2-40B4-BE49-F238E27FC236}">
                <a16:creationId xmlns:a16="http://schemas.microsoft.com/office/drawing/2014/main" id="{26F47521-6BF7-435B-AC13-47791B60C841}"/>
              </a:ext>
            </a:extLst>
          </p:cNvPr>
          <p:cNvSpPr>
            <a:spLocks xmlns:a="http://schemas.openxmlformats.org/drawingml/2006/main" noGrp="1"/>
          </p:cNvSpPr>
          <p:nvPr/>
        </p:nvSpPr>
        <p:spPr>
          <a:xfrm xmlns:a="http://schemas.openxmlformats.org/drawingml/2006/main">
            <a:off x="5524500" y="46624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32230306-DF81-4EF1-9C2B-2245B0FE9129}"/>
              </a:ext>
            </a:extLst>
          </p:cNvPr>
          <p:cNvSpPr>
            <a:spLocks xmlns:a="http://schemas.openxmlformats.org/drawingml/2006/main" noGrp="1"/>
          </p:cNvSpPr>
          <p:nvPr/>
        </p:nvSpPr>
        <p:spPr>
          <a:xfrm xmlns:a="http://schemas.openxmlformats.org/drawingml/2006/main">
            <a:off x="857250" y="48910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Enabled to live according to God’s Word</a:t>
            </a:r>
          </a:p>
        </p:txBody>
      </p:sp>
      <p:sp>
        <p:nvSpPr>
          <p:cNvPr id="11" name="">
            <a:extLst xmlns:a="http://schemas.openxmlformats.org/drawingml/2006/main">
              <a:ext uri="{FF2B5EF4-FFF2-40B4-BE49-F238E27FC236}">
                <a16:creationId xmlns:a16="http://schemas.microsoft.com/office/drawing/2014/main" id="{A380526C-11D0-4D31-8255-102C9720C76F}"/>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Ezekiel 36:25–27</a:t>
            </a:r>
          </a:p>
        </p:txBody>
      </p:sp>
      <p:sp>
        <p:nvSpPr>
          <p:cNvPr id="12" name="">
            <a:extLst xmlns:a="http://schemas.openxmlformats.org/drawingml/2006/main">
              <a:ext uri="{FF2B5EF4-FFF2-40B4-BE49-F238E27FC236}">
                <a16:creationId xmlns:a16="http://schemas.microsoft.com/office/drawing/2014/main" id="{71DEC518-E5F4-4249-9CD2-98D8039E7524}"/>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13</a:t>
            </a:r>
          </a:p>
        </p:txBody>
      </p:sp>
    </p:spTree>
    <p:extLst>
      <p:ext uri="{BB962C8B-B14F-4D97-AF65-F5344CB8AC3E}">
        <p14:creationId xmlns:p14="http://schemas.microsoft.com/office/powerpoint/2010/main" val="1010446452"/>
      </p:ext>
    </p:extLst>
  </p:cSld>
</p:sld>
</file>

<file path=ppt/slides/slide14.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997B60FE-6F6A-4BC4-8E6A-CC6B47FEA888}"/>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Fulfillment of the New Covenant</a:t>
            </a:r>
          </a:p>
        </p:txBody>
      </p:sp>
      <p:sp>
        <p:nvSpPr>
          <p:cNvPr id="2" name="">
            <a:extLst xmlns:a="http://schemas.openxmlformats.org/drawingml/2006/main">
              <a:ext uri="{FF2B5EF4-FFF2-40B4-BE49-F238E27FC236}">
                <a16:creationId xmlns:a16="http://schemas.microsoft.com/office/drawing/2014/main" id="{33BAC73D-7B42-4C7A-87CA-F8F18A4C991B}"/>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The new covenant was fulfilled in Jesus Christ.</a:t>
            </a:r>
          </a:p>
          <a:p xmlns:a="http://schemas.openxmlformats.org/drawingml/2006/main">
            <a:r>
              <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New life, born of water and the Spirit</a:t>
            </a:r>
          </a:p>
        </p:txBody>
      </p:sp>
      <p:sp>
        <p:nvSpPr>
          <p:cNvPr id="3" name="">
            <a:extLst xmlns:a="http://schemas.openxmlformats.org/drawingml/2006/main">
              <a:ext uri="{FF2B5EF4-FFF2-40B4-BE49-F238E27FC236}">
                <a16:creationId xmlns:a16="http://schemas.microsoft.com/office/drawing/2014/main" id="{8AE7B19A-9CE5-4C8C-A623-A72EF7A617A7}"/>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14</a:t>
            </a:r>
          </a:p>
        </p:txBody>
      </p:sp>
    </p:spTree>
    <p:extLst>
      <p:ext uri="{BB962C8B-B14F-4D97-AF65-F5344CB8AC3E}">
        <p14:creationId xmlns:p14="http://schemas.microsoft.com/office/powerpoint/2010/main" val="1968791490"/>
      </p:ext>
    </p:extLst>
  </p:cSld>
</p:sld>
</file>

<file path=ppt/slides/slide15.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1593137A-CF80-4965-89AA-BAB51269B2C5}"/>
              </a:ext>
            </a:extLst>
          </p:cNvPr>
          <p:cNvSpPr>
            <a:spLocks xmlns:a="http://schemas.openxmlformats.org/drawingml/2006/main" noGrp="1"/>
          </p:cNvSpPr>
          <p:nvPr/>
        </p:nvSpPr>
        <p:spPr>
          <a:xfrm xmlns:a="http://schemas.openxmlformats.org/drawingml/2006/main">
            <a:off x="952500" y="904875"/>
            <a:ext cx="2381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6000" b="0">
                <a:solidFill>
                  <a:srgbClr val="D8E8FA"/>
                </a:solidFill>
                <a:latin typeface="Apple SD Gothic Neo"/>
                <a:ea typeface="Apple SD Gothic Neo"/>
                <a:cs typeface="Apple SD Gothic Neo"/>
              </a:defRPr>
            </a:pPr>
            <a:r>
              <a:rPr sz="6000" b="0">
                <a:solidFill>
                  <a:srgbClr val="D8E8FA"/>
                </a:solidFill>
                <a:latin typeface="Apple SD Gothic Neo"/>
                <a:ea typeface="Apple SD Gothic Neo"/>
                <a:cs typeface="Apple SD Gothic Neo"/>
              </a:rPr>
              <a:t>2</a:t>
            </a:r>
          </a:p>
        </p:txBody>
      </p:sp>
      <p:sp>
        <p:nvSpPr>
          <p:cNvPr id="2" name="">
            <a:extLst xmlns:a="http://schemas.openxmlformats.org/drawingml/2006/main">
              <a:ext uri="{FF2B5EF4-FFF2-40B4-BE49-F238E27FC236}">
                <a16:creationId xmlns:a16="http://schemas.microsoft.com/office/drawing/2014/main" id="{4E6C810D-4269-46A6-87BB-0CE827CDC69E}"/>
              </a:ext>
            </a:extLst>
          </p:cNvPr>
          <p:cNvSpPr>
            <a:spLocks xmlns:a="http://schemas.openxmlformats.org/drawingml/2006/main" noGrp="1"/>
          </p:cNvSpPr>
          <p:nvPr/>
        </p:nvSpPr>
        <p:spPr>
          <a:xfrm xmlns:a="http://schemas.openxmlformats.org/drawingml/2006/main">
            <a:off x="952500" y="2428875"/>
            <a:ext cx="10287000" cy="2286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Born Again</a:t>
            </a:r>
          </a:p>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as Children of God</a:t>
            </a:r>
          </a:p>
        </p:txBody>
      </p:sp>
      <p:sp>
        <p:nvSpPr>
          <p:cNvPr id="3" name="">
            <a:extLst xmlns:a="http://schemas.openxmlformats.org/drawingml/2006/main">
              <a:ext uri="{FF2B5EF4-FFF2-40B4-BE49-F238E27FC236}">
                <a16:creationId xmlns:a16="http://schemas.microsoft.com/office/drawing/2014/main" id="{6C1A41E0-B1AD-43FB-8F8C-162A25F245BB}"/>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15</a:t>
            </a:r>
          </a:p>
        </p:txBody>
      </p:sp>
    </p:spTree>
    <p:extLst>
      <p:ext uri="{BB962C8B-B14F-4D97-AF65-F5344CB8AC3E}">
        <p14:creationId xmlns:p14="http://schemas.microsoft.com/office/powerpoint/2010/main" val="194125701"/>
      </p:ext>
    </p:extLst>
  </p:cSld>
</p:sld>
</file>

<file path=ppt/slides/slide16.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E1CE520B-21B4-43E2-B6BD-3F2A39F4EA20}"/>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Born of God</a:t>
            </a:r>
          </a:p>
        </p:txBody>
      </p:sp>
      <p:sp>
        <p:nvSpPr>
          <p:cNvPr id="2" name="">
            <a:extLst xmlns:a="http://schemas.openxmlformats.org/drawingml/2006/main">
              <a:ext uri="{FF2B5EF4-FFF2-40B4-BE49-F238E27FC236}">
                <a16:creationId xmlns:a16="http://schemas.microsoft.com/office/drawing/2014/main" id="{622088D6-6286-4FA9-BBF3-9E0DF45F97FC}"/>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But as many as received him, to them gave he</a:t>
            </a:r>
          </a:p>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power to become the sons of God,</a:t>
            </a:r>
          </a:p>
          <a:p xmlns:a="http://schemas.openxmlformats.org/drawingml/2006/main">
            <a:pPr>
              <a:defRPr sz="2850">
                <a:solidFill>
                  <a:srgbClr val="FFFFFF"/>
                </a:solidFill>
                <a:latin typeface="Apple SD Gothic Neo"/>
                <a:ea typeface="Apple SD Gothic Neo"/>
                <a:cs typeface="Apple SD Gothic Neo"/>
              </a:defRPr>
            </a:pPr>
            <a:r>
              <a:rPr sz="2850">
                <a:solidFill>
                  <a:srgbClr val="FFFFFF"/>
                </a:solidFill>
                <a:latin typeface="Apple SD Gothic Neo"/>
                <a:ea typeface="Apple SD Gothic Neo"/>
                <a:cs typeface="Apple SD Gothic Neo"/>
              </a:rPr>
              <a:t>even to them that believe on his name:</a:t>
            </a:r>
          </a:p>
          <a:p xmlns:a="http://schemas.openxmlformats.org/drawingml/2006/main">
            <a:pPr algn="l">
              <a:buNone/>
              <a:defRPr sz="3375" b="0">
                <a:solidFill>
                  <a:srgbClr val="FFFFFF"/>
                </a:solidFill>
                <a:latin typeface="Apple SD Gothic Neo"/>
                <a:ea typeface="Apple SD Gothic Neo"/>
                <a:cs typeface="Apple SD Gothic Neo"/>
              </a:defRPr>
            </a:pPr>
            <a:r>
              <a:rPr sz="3375" b="0">
                <a:solidFill>
                  <a:srgbClr val="FFFFFF"/>
                </a:solidFill>
                <a:latin typeface="Apple SD Gothic Neo"/>
                <a:ea typeface="Apple SD Gothic Neo"/>
                <a:cs typeface="Apple SD Gothic Neo"/>
              </a:rPr>
              <a:t/>
            </a:r>
          </a:p>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Which were born, not of blood, nor of the will</a:t>
            </a:r>
          </a:p>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of the flesh, nor of the will of man, but of God.</a:t>
            </a:r>
          </a:p>
        </p:txBody>
      </p:sp>
      <p:sp>
        <p:nvSpPr>
          <p:cNvPr id="3" name="">
            <a:extLst xmlns:a="http://schemas.openxmlformats.org/drawingml/2006/main">
              <a:ext uri="{FF2B5EF4-FFF2-40B4-BE49-F238E27FC236}">
                <a16:creationId xmlns:a16="http://schemas.microsoft.com/office/drawing/2014/main" id="{8F08F027-6B94-46BF-B5E7-27B34FFC75E5}"/>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John 1:12–13 (KJV)</a:t>
            </a:r>
          </a:p>
        </p:txBody>
      </p:sp>
      <p:sp>
        <p:nvSpPr>
          <p:cNvPr id="4" name="">
            <a:extLst xmlns:a="http://schemas.openxmlformats.org/drawingml/2006/main">
              <a:ext uri="{FF2B5EF4-FFF2-40B4-BE49-F238E27FC236}">
                <a16:creationId xmlns:a16="http://schemas.microsoft.com/office/drawing/2014/main" id="{2CC23B07-B609-4ECB-BBDB-2C9817428E97}"/>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16</a:t>
            </a:r>
          </a:p>
        </p:txBody>
      </p:sp>
    </p:spTree>
    <p:extLst>
      <p:ext uri="{BB962C8B-B14F-4D97-AF65-F5344CB8AC3E}">
        <p14:creationId xmlns:p14="http://schemas.microsoft.com/office/powerpoint/2010/main" val="1913712664"/>
      </p:ext>
    </p:extLst>
  </p:cSld>
</p:sld>
</file>

<file path=ppt/slides/slide17.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FF3FC42D-96E7-412D-A427-72AB110F6BE6}"/>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Love of the Cross</a:t>
            </a:r>
          </a:p>
        </p:txBody>
      </p:sp>
      <p:sp>
        <p:nvSpPr>
          <p:cNvPr id="2" name="">
            <a:extLst xmlns:a="http://schemas.openxmlformats.org/drawingml/2006/main">
              <a:ext uri="{FF2B5EF4-FFF2-40B4-BE49-F238E27FC236}">
                <a16:creationId xmlns:a16="http://schemas.microsoft.com/office/drawing/2014/main" id="{CC1701DD-BAFB-4D6C-BA05-69D8B7C1240D}"/>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225" b="0">
                <a:solidFill>
                  <a:srgbClr val="FFFFFF"/>
                </a:solidFill>
                <a:latin typeface="Apple SD Gothic Neo"/>
                <a:ea typeface="Apple SD Gothic Neo"/>
                <a:cs typeface="Apple SD Gothic Neo"/>
              </a:defRPr>
            </a:pPr>
            <a:r>
              <a:rPr sz="3225" b="0">
                <a:solidFill>
                  <a:srgbClr val="FFFFFF"/>
                </a:solidFill>
                <a:latin typeface="Apple SD Gothic Neo"/>
                <a:ea typeface="Apple SD Gothic Neo"/>
                <a:cs typeface="Apple SD Gothic Neo"/>
              </a:rPr>
              <a:t>Through the death and resurrection</a:t>
            </a:r>
          </a:p>
          <a:p xmlns:a="http://schemas.openxmlformats.org/drawingml/2006/main">
            <a:pPr algn="l">
              <a:buNone/>
              <a:defRPr sz="3225" b="0">
                <a:solidFill>
                  <a:srgbClr val="FFFFFF"/>
                </a:solidFill>
                <a:latin typeface="Apple SD Gothic Neo"/>
                <a:ea typeface="Apple SD Gothic Neo"/>
                <a:cs typeface="Apple SD Gothic Neo"/>
              </a:defRPr>
            </a:pPr>
            <a:r>
              <a:rPr sz="3225" b="0">
                <a:solidFill>
                  <a:srgbClr val="FFFFFF"/>
                </a:solidFill>
                <a:latin typeface="Apple SD Gothic Neo"/>
                <a:ea typeface="Apple SD Gothic Neo"/>
                <a:cs typeface="Apple SD Gothic Neo"/>
              </a:rPr>
              <a:t>of Jesus Christ, God has given</a:t>
            </a:r>
          </a:p>
          <a:p xmlns:a="http://schemas.openxmlformats.org/drawingml/2006/main">
            <a:pPr algn="l">
              <a:buNone/>
              <a:defRPr sz="3225" b="0">
                <a:solidFill>
                  <a:srgbClr val="FFFFFF"/>
                </a:solidFill>
                <a:latin typeface="Apple SD Gothic Neo"/>
                <a:ea typeface="Apple SD Gothic Neo"/>
                <a:cs typeface="Apple SD Gothic Neo"/>
              </a:defRPr>
            </a:pPr>
            <a:r>
              <a:rPr sz="3225" b="0">
                <a:solidFill>
                  <a:srgbClr val="FFFFFF"/>
                </a:solidFill>
                <a:latin typeface="Apple SD Gothic Neo"/>
                <a:ea typeface="Apple SD Gothic Neo"/>
                <a:cs typeface="Apple SD Gothic Neo"/>
              </a:rPr>
              <a:t>new life to those who believe.</a:t>
            </a:r>
          </a:p>
          <a:p xmlns:a="http://schemas.openxmlformats.org/drawingml/2006/main">
            <a:r>
              <a:t/>
            </a:r>
          </a:p>
          <a:p xmlns:a="http://schemas.openxmlformats.org/drawingml/2006/main">
            <a:pPr algn="l">
              <a:buNone/>
              <a:defRPr sz="3225" b="0">
                <a:solidFill>
                  <a:srgbClr val="FFFFFF"/>
                </a:solidFill>
                <a:latin typeface="Apple SD Gothic Neo"/>
                <a:ea typeface="Apple SD Gothic Neo"/>
                <a:cs typeface="Apple SD Gothic Neo"/>
              </a:defRPr>
            </a:pPr>
            <a:r>
              <a:rPr sz="3225" b="0">
                <a:solidFill>
                  <a:srgbClr val="FFFFFF"/>
                </a:solidFill>
                <a:latin typeface="Apple SD Gothic Neo"/>
                <a:ea typeface="Apple SD Gothic Neo"/>
                <a:cs typeface="Apple SD Gothic Neo"/>
              </a:rPr>
              <a:t>He has brought us to birth</a:t>
            </a:r>
          </a:p>
          <a:p xmlns:a="http://schemas.openxmlformats.org/drawingml/2006/main">
            <a:pPr algn="l">
              <a:buNone/>
              <a:defRPr sz="3225" b="0">
                <a:solidFill>
                  <a:srgbClr val="FFFFFF"/>
                </a:solidFill>
                <a:latin typeface="Apple SD Gothic Neo"/>
                <a:ea typeface="Apple SD Gothic Neo"/>
                <a:cs typeface="Apple SD Gothic Neo"/>
              </a:defRPr>
            </a:pPr>
            <a:r>
              <a:rPr sz="3225" b="0">
                <a:solidFill>
                  <a:srgbClr val="FFFFFF"/>
                </a:solidFill>
                <a:latin typeface="Apple SD Gothic Neo"/>
                <a:ea typeface="Apple SD Gothic Neo"/>
                <a:cs typeface="Apple SD Gothic Neo"/>
              </a:rPr>
              <a:t>through the love of the cross.</a:t>
            </a:r>
          </a:p>
        </p:txBody>
      </p:sp>
      <p:sp>
        <p:nvSpPr>
          <p:cNvPr id="3" name="">
            <a:extLst xmlns:a="http://schemas.openxmlformats.org/drawingml/2006/main">
              <a:ext uri="{FF2B5EF4-FFF2-40B4-BE49-F238E27FC236}">
                <a16:creationId xmlns:a16="http://schemas.microsoft.com/office/drawing/2014/main" id="{68F34373-ADA0-4A21-8E85-C3AB8DFC29CF}"/>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17</a:t>
            </a:r>
          </a:p>
        </p:txBody>
      </p:sp>
    </p:spTree>
    <p:extLst>
      <p:ext uri="{BB962C8B-B14F-4D97-AF65-F5344CB8AC3E}">
        <p14:creationId xmlns:p14="http://schemas.microsoft.com/office/powerpoint/2010/main" val="1019143817"/>
      </p:ext>
    </p:extLst>
  </p:cSld>
</p:sld>
</file>

<file path=ppt/slides/slide18.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D2C18CDC-1BA7-42EB-AFD4-D610E65E738C}"/>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Children of God</a:t>
            </a:r>
          </a:p>
        </p:txBody>
      </p:sp>
      <p:sp>
        <p:nvSpPr>
          <p:cNvPr id="2" name="">
            <a:extLst xmlns:a="http://schemas.openxmlformats.org/drawingml/2006/main">
              <a:ext uri="{FF2B5EF4-FFF2-40B4-BE49-F238E27FC236}">
                <a16:creationId xmlns:a16="http://schemas.microsoft.com/office/drawing/2014/main" id="{6AF73F10-9D28-4C38-8C3E-3BF0C3A2FB7D}"/>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We have received not a spirit of slavery</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that leads us back into fear,</a:t>
            </a:r>
          </a:p>
          <a:p xmlns:a="http://schemas.openxmlformats.org/drawingml/2006/main">
            <a:pPr>
              <a:defRPr sz="3150">
                <a:solidFill>
                  <a:srgbClr val="FFFFFF"/>
                </a:solidFill>
                <a:latin typeface="Apple SD Gothic Neo"/>
                <a:ea typeface="Apple SD Gothic Neo"/>
                <a:cs typeface="Apple SD Gothic Neo"/>
              </a:defRPr>
            </a:pPr>
            <a:r>
              <a:rPr sz="3150">
                <a:solidFill>
                  <a:srgbClr val="FFFFFF"/>
                </a:solidFill>
                <a:latin typeface="Apple SD Gothic Neo"/>
                <a:ea typeface="Apple SD Gothic Neo"/>
                <a:cs typeface="Apple SD Gothic Neo"/>
              </a:rPr>
              <a:t>but the Spirit of adoption.</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The Spirit Himself testifies</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that we are children of God.</a:t>
            </a:r>
          </a:p>
        </p:txBody>
      </p:sp>
      <p:sp>
        <p:nvSpPr>
          <p:cNvPr id="3" name="">
            <a:extLst xmlns:a="http://schemas.openxmlformats.org/drawingml/2006/main">
              <a:ext uri="{FF2B5EF4-FFF2-40B4-BE49-F238E27FC236}">
                <a16:creationId xmlns:a16="http://schemas.microsoft.com/office/drawing/2014/main" id="{68D18038-72D2-42D2-A668-8F11779A10D9}"/>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Romans 8:15–16</a:t>
            </a:r>
          </a:p>
        </p:txBody>
      </p:sp>
      <p:sp>
        <p:nvSpPr>
          <p:cNvPr id="4" name="">
            <a:extLst xmlns:a="http://schemas.openxmlformats.org/drawingml/2006/main">
              <a:ext uri="{FF2B5EF4-FFF2-40B4-BE49-F238E27FC236}">
                <a16:creationId xmlns:a16="http://schemas.microsoft.com/office/drawing/2014/main" id="{EB59D8C2-ECFD-44EB-A6B5-7042318CFF17}"/>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18</a:t>
            </a:r>
          </a:p>
        </p:txBody>
      </p:sp>
    </p:spTree>
    <p:extLst>
      <p:ext uri="{BB962C8B-B14F-4D97-AF65-F5344CB8AC3E}">
        <p14:creationId xmlns:p14="http://schemas.microsoft.com/office/powerpoint/2010/main" val="1164428567"/>
      </p:ext>
    </p:extLst>
  </p:cSld>
</p:sld>
</file>

<file path=ppt/slides/slide19.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2" name="">
            <a:extLst xmlns:a="http://schemas.openxmlformats.org/drawingml/2006/main">
              <a:ext uri="{FF2B5EF4-FFF2-40B4-BE49-F238E27FC236}">
                <a16:creationId xmlns:a16="http://schemas.microsoft.com/office/drawing/2014/main" id="{E799B085-3C84-47CE-9B7C-ED15D9946A14}"/>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Born Again as Children of God</a:t>
            </a:r>
          </a:p>
        </p:txBody>
      </p:sp>
      <p:sp>
        <p:nvSpPr>
          <p:cNvPr id="2" name="">
            <a:extLst xmlns:a="http://schemas.openxmlformats.org/drawingml/2006/main">
              <a:ext uri="{FF2B5EF4-FFF2-40B4-BE49-F238E27FC236}">
                <a16:creationId xmlns:a16="http://schemas.microsoft.com/office/drawing/2014/main" id="{0E6EA197-E482-4693-BE47-0CCC8669BCBB}"/>
              </a:ext>
            </a:extLst>
          </p:cNvPr>
          <p:cNvSpPr>
            <a:spLocks xmlns:a="http://schemas.openxmlformats.org/drawingml/2006/main" noGrp="1"/>
          </p:cNvSpPr>
          <p:nvPr/>
        </p:nvSpPr>
        <p:spPr>
          <a:xfrm xmlns:a="http://schemas.openxmlformats.org/drawingml/2006/main">
            <a:off x="857250" y="16906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precious blood of Christ</a:t>
            </a:r>
          </a:p>
        </p:txBody>
      </p:sp>
      <p:sp>
        <p:nvSpPr>
          <p:cNvPr id="3" name="">
            <a:extLst xmlns:a="http://schemas.openxmlformats.org/drawingml/2006/main">
              <a:ext uri="{FF2B5EF4-FFF2-40B4-BE49-F238E27FC236}">
                <a16:creationId xmlns:a16="http://schemas.microsoft.com/office/drawing/2014/main" id="{84A87238-9B8B-467C-9A4F-4144ECFE1097}"/>
              </a:ext>
            </a:extLst>
          </p:cNvPr>
          <p:cNvSpPr>
            <a:spLocks xmlns:a="http://schemas.openxmlformats.org/drawingml/2006/main" noGrp="1"/>
          </p:cNvSpPr>
          <p:nvPr/>
        </p:nvSpPr>
        <p:spPr>
          <a:xfrm xmlns:a="http://schemas.openxmlformats.org/drawingml/2006/main">
            <a:off x="5524500" y="22621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A4BA4C72-9E36-4DF8-B0F3-97867E768D97}"/>
              </a:ext>
            </a:extLst>
          </p:cNvPr>
          <p:cNvSpPr>
            <a:spLocks xmlns:a="http://schemas.openxmlformats.org/drawingml/2006/main" noGrp="1"/>
          </p:cNvSpPr>
          <p:nvPr/>
        </p:nvSpPr>
        <p:spPr>
          <a:xfrm xmlns:a="http://schemas.openxmlformats.org/drawingml/2006/main">
            <a:off x="857250" y="24907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Forgiveness of sins</a:t>
            </a:r>
          </a:p>
        </p:txBody>
      </p:sp>
      <p:sp>
        <p:nvSpPr>
          <p:cNvPr id="5" name="">
            <a:extLst xmlns:a="http://schemas.openxmlformats.org/drawingml/2006/main">
              <a:ext uri="{FF2B5EF4-FFF2-40B4-BE49-F238E27FC236}">
                <a16:creationId xmlns:a16="http://schemas.microsoft.com/office/drawing/2014/main" id="{71714CCF-616B-4158-A591-6C811D1BC957}"/>
              </a:ext>
            </a:extLst>
          </p:cNvPr>
          <p:cNvSpPr>
            <a:spLocks xmlns:a="http://schemas.openxmlformats.org/drawingml/2006/main" noGrp="1"/>
          </p:cNvSpPr>
          <p:nvPr/>
        </p:nvSpPr>
        <p:spPr>
          <a:xfrm xmlns:a="http://schemas.openxmlformats.org/drawingml/2006/main">
            <a:off x="5524500" y="30622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303F98D9-1CAF-4C3E-AA47-68FB17A3673B}"/>
              </a:ext>
            </a:extLst>
          </p:cNvPr>
          <p:cNvSpPr>
            <a:spLocks xmlns:a="http://schemas.openxmlformats.org/drawingml/2006/main" noGrp="1"/>
          </p:cNvSpPr>
          <p:nvPr/>
        </p:nvSpPr>
        <p:spPr>
          <a:xfrm xmlns:a="http://schemas.openxmlformats.org/drawingml/2006/main">
            <a:off x="857250" y="32908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New life</a:t>
            </a:r>
          </a:p>
        </p:txBody>
      </p:sp>
      <p:sp>
        <p:nvSpPr>
          <p:cNvPr id="7" name="">
            <a:extLst xmlns:a="http://schemas.openxmlformats.org/drawingml/2006/main">
              <a:ext uri="{FF2B5EF4-FFF2-40B4-BE49-F238E27FC236}">
                <a16:creationId xmlns:a16="http://schemas.microsoft.com/office/drawing/2014/main" id="{595D02D0-FDD8-4347-BFC2-64CAE61E6051}"/>
              </a:ext>
            </a:extLst>
          </p:cNvPr>
          <p:cNvSpPr>
            <a:spLocks xmlns:a="http://schemas.openxmlformats.org/drawingml/2006/main" noGrp="1"/>
          </p:cNvSpPr>
          <p:nvPr/>
        </p:nvSpPr>
        <p:spPr>
          <a:xfrm xmlns:a="http://schemas.openxmlformats.org/drawingml/2006/main">
            <a:off x="5524500" y="38623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5190B6FF-1B5D-49F1-A9AA-B33010BA4861}"/>
              </a:ext>
            </a:extLst>
          </p:cNvPr>
          <p:cNvSpPr>
            <a:spLocks xmlns:a="http://schemas.openxmlformats.org/drawingml/2006/main" noGrp="1"/>
          </p:cNvSpPr>
          <p:nvPr/>
        </p:nvSpPr>
        <p:spPr>
          <a:xfrm xmlns:a="http://schemas.openxmlformats.org/drawingml/2006/main">
            <a:off x="857250" y="40909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Born of God</a:t>
            </a:r>
          </a:p>
        </p:txBody>
      </p:sp>
      <p:sp>
        <p:nvSpPr>
          <p:cNvPr id="9" name="">
            <a:extLst xmlns:a="http://schemas.openxmlformats.org/drawingml/2006/main">
              <a:ext uri="{FF2B5EF4-FFF2-40B4-BE49-F238E27FC236}">
                <a16:creationId xmlns:a16="http://schemas.microsoft.com/office/drawing/2014/main" id="{988606B7-11C5-460A-B65F-8E958C451BD0}"/>
              </a:ext>
            </a:extLst>
          </p:cNvPr>
          <p:cNvSpPr>
            <a:spLocks xmlns:a="http://schemas.openxmlformats.org/drawingml/2006/main" noGrp="1"/>
          </p:cNvSpPr>
          <p:nvPr/>
        </p:nvSpPr>
        <p:spPr>
          <a:xfrm xmlns:a="http://schemas.openxmlformats.org/drawingml/2006/main">
            <a:off x="5524500" y="46624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78463877-4985-4D99-96C9-3127D11E8293}"/>
              </a:ext>
            </a:extLst>
          </p:cNvPr>
          <p:cNvSpPr>
            <a:spLocks xmlns:a="http://schemas.openxmlformats.org/drawingml/2006/main" noGrp="1"/>
          </p:cNvSpPr>
          <p:nvPr/>
        </p:nvSpPr>
        <p:spPr>
          <a:xfrm xmlns:a="http://schemas.openxmlformats.org/drawingml/2006/main">
            <a:off x="857250" y="48910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Children of God</a:t>
            </a:r>
          </a:p>
        </p:txBody>
      </p:sp>
      <p:sp>
        <p:nvSpPr>
          <p:cNvPr id="11" name="">
            <a:extLst xmlns:a="http://schemas.openxmlformats.org/drawingml/2006/main">
              <a:ext uri="{FF2B5EF4-FFF2-40B4-BE49-F238E27FC236}">
                <a16:creationId xmlns:a16="http://schemas.microsoft.com/office/drawing/2014/main" id="{253834DC-48D4-40E9-BFDC-4D7782913A32}"/>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19</a:t>
            </a:r>
          </a:p>
        </p:txBody>
      </p:sp>
    </p:spTree>
    <p:extLst>
      <p:ext uri="{BB962C8B-B14F-4D97-AF65-F5344CB8AC3E}">
        <p14:creationId xmlns:p14="http://schemas.microsoft.com/office/powerpoint/2010/main" val="349404889"/>
      </p:ext>
    </p:extLst>
  </p:cSld>
</p:sld>
</file>

<file path=ppt/slides/slide20.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36F206B9-1502-4210-91E0-38B07F1B6408}"/>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Our Identity Has Changed</a:t>
            </a:r>
          </a:p>
        </p:txBody>
      </p:sp>
      <p:sp>
        <p:nvSpPr>
          <p:cNvPr id="2" name="">
            <a:extLst xmlns:a="http://schemas.openxmlformats.org/drawingml/2006/main">
              <a:ext uri="{FF2B5EF4-FFF2-40B4-BE49-F238E27FC236}">
                <a16:creationId xmlns:a16="http://schemas.microsoft.com/office/drawing/2014/main" id="{5DA6A6EB-BDBE-4B20-897C-E00B47685448}"/>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450" b="0">
                <a:solidFill>
                  <a:srgbClr val="FFFFFF"/>
                </a:solidFill>
                <a:latin typeface="Apple SD Gothic Neo"/>
                <a:ea typeface="Apple SD Gothic Neo"/>
                <a:cs typeface="Apple SD Gothic Neo"/>
              </a:defRPr>
            </a:pPr>
            <a:r>
              <a:rPr sz="3450" b="0">
                <a:solidFill>
                  <a:srgbClr val="FFFFFF"/>
                </a:solidFill>
                <a:latin typeface="Apple SD Gothic Neo"/>
                <a:ea typeface="Apple SD Gothic Neo"/>
                <a:cs typeface="Apple SD Gothic Neo"/>
              </a:rPr>
              <a:t>“that we should be called the sons of God”</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
            </a:r>
          </a:p>
          <a:p xmlns:a="http://schemas.openxmlformats.org/drawingml/2006/main">
            <a:pPr>
              <a:defRPr sz="3450">
                <a:solidFill>
                  <a:srgbClr val="FFFFFF"/>
                </a:solidFill>
                <a:latin typeface="Apple SD Gothic Neo"/>
                <a:ea typeface="Apple SD Gothic Neo"/>
                <a:cs typeface="Apple SD Gothic Neo"/>
              </a:defRPr>
            </a:pPr>
            <a:r>
              <a:rPr sz="3450">
                <a:solidFill>
                  <a:srgbClr val="FFFFFF"/>
                </a:solidFill>
                <a:latin typeface="Apple SD Gothic Neo"/>
                <a:ea typeface="Apple SD Gothic Neo"/>
                <a:cs typeface="Apple SD Gothic Neo"/>
              </a:rPr>
              <a:t>They are people who have been born again</a:t>
            </a:r>
          </a:p>
          <a:p xmlns:a="http://schemas.openxmlformats.org/drawingml/2006/main">
            <a:pPr algn="l">
              <a:buNone/>
              <a:defRPr sz="3450" b="0">
                <a:solidFill>
                  <a:srgbClr val="FFFFFF"/>
                </a:solidFill>
                <a:latin typeface="Apple SD Gothic Neo"/>
                <a:ea typeface="Apple SD Gothic Neo"/>
                <a:cs typeface="Apple SD Gothic Neo"/>
              </a:defRPr>
            </a:pPr>
            <a:r>
              <a:rPr sz="3450" b="0">
                <a:solidFill>
                  <a:srgbClr val="FFFFFF"/>
                </a:solidFill>
                <a:latin typeface="Apple SD Gothic Neo"/>
                <a:ea typeface="Apple SD Gothic Neo"/>
                <a:cs typeface="Apple SD Gothic Neo"/>
              </a:rPr>
              <a:t>as children of God.</a:t>
            </a:r>
          </a:p>
        </p:txBody>
      </p:sp>
      <p:sp>
        <p:nvSpPr>
          <p:cNvPr id="3" name="">
            <a:extLst xmlns:a="http://schemas.openxmlformats.org/drawingml/2006/main">
              <a:ext uri="{FF2B5EF4-FFF2-40B4-BE49-F238E27FC236}">
                <a16:creationId xmlns:a16="http://schemas.microsoft.com/office/drawing/2014/main" id="{E1007896-56AB-465B-AF26-3EA29FB2C54B}"/>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John 3:1–2 (quotation: verse 1, KJV)</a:t>
            </a:r>
          </a:p>
        </p:txBody>
      </p:sp>
      <p:sp>
        <p:nvSpPr>
          <p:cNvPr id="4" name="">
            <a:extLst xmlns:a="http://schemas.openxmlformats.org/drawingml/2006/main">
              <a:ext uri="{FF2B5EF4-FFF2-40B4-BE49-F238E27FC236}">
                <a16:creationId xmlns:a16="http://schemas.microsoft.com/office/drawing/2014/main" id="{E1C170DC-C266-4ECA-BF39-FAB9D8549293}"/>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20</a:t>
            </a:r>
          </a:p>
        </p:txBody>
      </p:sp>
    </p:spTree>
    <p:extLst>
      <p:ext uri="{BB962C8B-B14F-4D97-AF65-F5344CB8AC3E}">
        <p14:creationId xmlns:p14="http://schemas.microsoft.com/office/powerpoint/2010/main" val="1493568784"/>
      </p:ext>
    </p:extLst>
  </p:cSld>
</p:sld>
</file>

<file path=ppt/slides/slide21.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F6232BAD-C0CE-4275-B5E9-63CB68C5E483}"/>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As Obedient Children</a:t>
            </a:r>
          </a:p>
        </p:txBody>
      </p:sp>
      <p:sp>
        <p:nvSpPr>
          <p:cNvPr id="2" name="">
            <a:extLst xmlns:a="http://schemas.openxmlformats.org/drawingml/2006/main">
              <a:ext uri="{FF2B5EF4-FFF2-40B4-BE49-F238E27FC236}">
                <a16:creationId xmlns:a16="http://schemas.microsoft.com/office/drawing/2014/main" id="{C7BC9BE6-C7A8-438D-BA4A-C1E165B36485}"/>
              </a:ext>
            </a:extLst>
          </p:cNvPr>
          <p:cNvSpPr>
            <a:spLocks xmlns:a="http://schemas.openxmlformats.org/drawingml/2006/main" noGrp="1"/>
          </p:cNvSpPr>
          <p:nvPr/>
        </p:nvSpPr>
        <p:spPr>
          <a:xfrm xmlns:a="http://schemas.openxmlformats.org/drawingml/2006/main">
            <a:off x="857250" y="24907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People who were under sin and death</a:t>
            </a:r>
          </a:p>
        </p:txBody>
      </p:sp>
      <p:sp>
        <p:nvSpPr>
          <p:cNvPr id="3" name="">
            <a:extLst xmlns:a="http://schemas.openxmlformats.org/drawingml/2006/main">
              <a:ext uri="{FF2B5EF4-FFF2-40B4-BE49-F238E27FC236}">
                <a16:creationId xmlns:a16="http://schemas.microsoft.com/office/drawing/2014/main" id="{BB93EB70-876C-4D8B-986B-019C7CA2A982}"/>
              </a:ext>
            </a:extLst>
          </p:cNvPr>
          <p:cNvSpPr>
            <a:spLocks xmlns:a="http://schemas.openxmlformats.org/drawingml/2006/main" noGrp="1"/>
          </p:cNvSpPr>
          <p:nvPr/>
        </p:nvSpPr>
        <p:spPr>
          <a:xfrm xmlns:a="http://schemas.openxmlformats.org/drawingml/2006/main">
            <a:off x="5524500" y="30622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920F7FF3-4CA7-47E9-AD33-BCF353B6533A}"/>
              </a:ext>
            </a:extLst>
          </p:cNvPr>
          <p:cNvSpPr>
            <a:spLocks xmlns:a="http://schemas.openxmlformats.org/drawingml/2006/main" noGrp="1"/>
          </p:cNvSpPr>
          <p:nvPr/>
        </p:nvSpPr>
        <p:spPr>
          <a:xfrm xmlns:a="http://schemas.openxmlformats.org/drawingml/2006/main">
            <a:off x="857250" y="32908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Receiving new life in Christ</a:t>
            </a:r>
          </a:p>
        </p:txBody>
      </p:sp>
      <p:sp>
        <p:nvSpPr>
          <p:cNvPr id="5" name="">
            <a:extLst xmlns:a="http://schemas.openxmlformats.org/drawingml/2006/main">
              <a:ext uri="{FF2B5EF4-FFF2-40B4-BE49-F238E27FC236}">
                <a16:creationId xmlns:a16="http://schemas.microsoft.com/office/drawing/2014/main" id="{07AC4928-8718-4E26-9D65-4AF7B8CE8891}"/>
              </a:ext>
            </a:extLst>
          </p:cNvPr>
          <p:cNvSpPr>
            <a:spLocks xmlns:a="http://schemas.openxmlformats.org/drawingml/2006/main" noGrp="1"/>
          </p:cNvSpPr>
          <p:nvPr/>
        </p:nvSpPr>
        <p:spPr>
          <a:xfrm xmlns:a="http://schemas.openxmlformats.org/drawingml/2006/main">
            <a:off x="5524500" y="38623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1EC24E75-EE50-4201-91E6-C3E04BF8E98E}"/>
              </a:ext>
            </a:extLst>
          </p:cNvPr>
          <p:cNvSpPr>
            <a:spLocks xmlns:a="http://schemas.openxmlformats.org/drawingml/2006/main" noGrp="1"/>
          </p:cNvSpPr>
          <p:nvPr/>
        </p:nvSpPr>
        <p:spPr>
          <a:xfrm xmlns:a="http://schemas.openxmlformats.org/drawingml/2006/main">
            <a:off x="857250" y="40909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Children of God who call God their Father</a:t>
            </a:r>
          </a:p>
        </p:txBody>
      </p:sp>
      <p:sp>
        <p:nvSpPr>
          <p:cNvPr id="7" name="">
            <a:extLst xmlns:a="http://schemas.openxmlformats.org/drawingml/2006/main">
              <a:ext uri="{FF2B5EF4-FFF2-40B4-BE49-F238E27FC236}">
                <a16:creationId xmlns:a16="http://schemas.microsoft.com/office/drawing/2014/main" id="{5891E121-975D-4E42-83E0-35C56B2B1471}"/>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1 Peter 1:14</a:t>
            </a:r>
          </a:p>
        </p:txBody>
      </p:sp>
      <p:sp>
        <p:nvSpPr>
          <p:cNvPr id="8" name="">
            <a:extLst xmlns:a="http://schemas.openxmlformats.org/drawingml/2006/main">
              <a:ext uri="{FF2B5EF4-FFF2-40B4-BE49-F238E27FC236}">
                <a16:creationId xmlns:a16="http://schemas.microsoft.com/office/drawing/2014/main" id="{25FC2979-288A-4FED-84B2-E49D6EC33FDA}"/>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21</a:t>
            </a:r>
          </a:p>
        </p:txBody>
      </p:sp>
    </p:spTree>
    <p:extLst>
      <p:ext uri="{BB962C8B-B14F-4D97-AF65-F5344CB8AC3E}">
        <p14:creationId xmlns:p14="http://schemas.microsoft.com/office/powerpoint/2010/main" val="680109770"/>
      </p:ext>
    </p:extLst>
  </p:cSld>
</p:sld>
</file>

<file path=ppt/slides/slide22.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2AA9DF8E-AE51-4860-AC8D-A3A59EA97D39}"/>
              </a:ext>
            </a:extLst>
          </p:cNvPr>
          <p:cNvSpPr>
            <a:spLocks xmlns:a="http://schemas.openxmlformats.org/drawingml/2006/main" noGrp="1"/>
          </p:cNvSpPr>
          <p:nvPr/>
        </p:nvSpPr>
        <p:spPr>
          <a:xfrm xmlns:a="http://schemas.openxmlformats.org/drawingml/2006/main">
            <a:off x="952500" y="904875"/>
            <a:ext cx="2381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6000" b="0">
                <a:solidFill>
                  <a:srgbClr val="D8E8FA"/>
                </a:solidFill>
                <a:latin typeface="Apple SD Gothic Neo"/>
                <a:ea typeface="Apple SD Gothic Neo"/>
                <a:cs typeface="Apple SD Gothic Neo"/>
              </a:defRPr>
            </a:pPr>
            <a:r>
              <a:rPr sz="6000" b="0">
                <a:solidFill>
                  <a:srgbClr val="D8E8FA"/>
                </a:solidFill>
                <a:latin typeface="Apple SD Gothic Neo"/>
                <a:ea typeface="Apple SD Gothic Neo"/>
                <a:cs typeface="Apple SD Gothic Neo"/>
              </a:rPr>
              <a:t>3</a:t>
            </a:r>
          </a:p>
        </p:txBody>
      </p:sp>
      <p:sp>
        <p:nvSpPr>
          <p:cNvPr id="2" name="">
            <a:extLst xmlns:a="http://schemas.openxmlformats.org/drawingml/2006/main">
              <a:ext uri="{FF2B5EF4-FFF2-40B4-BE49-F238E27FC236}">
                <a16:creationId xmlns:a16="http://schemas.microsoft.com/office/drawing/2014/main" id="{930E3FF3-F7F9-4C46-8D59-ADF22CB27E20}"/>
              </a:ext>
            </a:extLst>
          </p:cNvPr>
          <p:cNvSpPr>
            <a:spLocks xmlns:a="http://schemas.openxmlformats.org/drawingml/2006/main" noGrp="1"/>
          </p:cNvSpPr>
          <p:nvPr/>
        </p:nvSpPr>
        <p:spPr>
          <a:xfrm xmlns:a="http://schemas.openxmlformats.org/drawingml/2006/main">
            <a:off x="952500" y="2428875"/>
            <a:ext cx="10287000" cy="2286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Born Again through</a:t>
            </a:r>
          </a:p>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the Word of God</a:t>
            </a:r>
          </a:p>
        </p:txBody>
      </p:sp>
      <p:sp>
        <p:nvSpPr>
          <p:cNvPr id="3" name="">
            <a:extLst xmlns:a="http://schemas.openxmlformats.org/drawingml/2006/main">
              <a:ext uri="{FF2B5EF4-FFF2-40B4-BE49-F238E27FC236}">
                <a16:creationId xmlns:a16="http://schemas.microsoft.com/office/drawing/2014/main" id="{E1C7BF02-15A4-409C-B72A-8F0E75C76A96}"/>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22</a:t>
            </a:r>
          </a:p>
        </p:txBody>
      </p:sp>
    </p:spTree>
    <p:extLst>
      <p:ext uri="{BB962C8B-B14F-4D97-AF65-F5344CB8AC3E}">
        <p14:creationId xmlns:p14="http://schemas.microsoft.com/office/powerpoint/2010/main" val="797347771"/>
      </p:ext>
    </p:extLst>
  </p:cSld>
</p:sld>
</file>

<file path=ppt/slides/slide23.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8E5A7B88-1025-4AA8-B551-912A2304705A}"/>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Living and Enduring Word</a:t>
            </a:r>
          </a:p>
        </p:txBody>
      </p:sp>
      <p:sp>
        <p:nvSpPr>
          <p:cNvPr id="2" name="">
            <a:extLst xmlns:a="http://schemas.openxmlformats.org/drawingml/2006/main">
              <a:ext uri="{FF2B5EF4-FFF2-40B4-BE49-F238E27FC236}">
                <a16:creationId xmlns:a16="http://schemas.microsoft.com/office/drawing/2014/main" id="{BA37231F-6772-4B96-B796-7651E9B027D3}"/>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975" b="0">
                <a:solidFill>
                  <a:srgbClr val="FFFFFF"/>
                </a:solidFill>
                <a:latin typeface="Apple SD Gothic Neo"/>
                <a:ea typeface="Apple SD Gothic Neo"/>
                <a:cs typeface="Apple SD Gothic Neo"/>
              </a:defRPr>
            </a:pPr>
            <a:r>
              <a:rPr sz="3975" b="0">
                <a:solidFill>
                  <a:srgbClr val="FFFFFF"/>
                </a:solidFill>
                <a:latin typeface="Apple SD Gothic Neo"/>
                <a:ea typeface="Apple SD Gothic Neo"/>
                <a:cs typeface="Apple SD Gothic Neo"/>
              </a:rPr>
              <a:t>by the word of God,</a:t>
            </a:r>
          </a:p>
          <a:p xmlns:a="http://schemas.openxmlformats.org/drawingml/2006/main">
            <a:pPr algn="l">
              <a:buNone/>
              <a:defRPr sz="3975" b="0">
                <a:solidFill>
                  <a:srgbClr val="FFFFFF"/>
                </a:solidFill>
                <a:latin typeface="Apple SD Gothic Neo"/>
                <a:ea typeface="Apple SD Gothic Neo"/>
                <a:cs typeface="Apple SD Gothic Neo"/>
              </a:defRPr>
            </a:pPr>
            <a:r>
              <a:rPr sz="3975" b="0">
                <a:solidFill>
                  <a:srgbClr val="FFFFFF"/>
                </a:solidFill>
                <a:latin typeface="Apple SD Gothic Neo"/>
                <a:ea typeface="Apple SD Gothic Neo"/>
                <a:cs typeface="Apple SD Gothic Neo"/>
              </a:rPr>
              <a:t>which liveth and abideth for ever.</a:t>
            </a:r>
          </a:p>
        </p:txBody>
      </p:sp>
      <p:sp>
        <p:nvSpPr>
          <p:cNvPr id="3" name="">
            <a:extLst xmlns:a="http://schemas.openxmlformats.org/drawingml/2006/main">
              <a:ext uri="{FF2B5EF4-FFF2-40B4-BE49-F238E27FC236}">
                <a16:creationId xmlns:a16="http://schemas.microsoft.com/office/drawing/2014/main" id="{0733E911-628D-4F67-9073-6737DF217E47}"/>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Peter 1:23 (KJV, excerpt)</a:t>
            </a:r>
          </a:p>
        </p:txBody>
      </p:sp>
      <p:sp>
        <p:nvSpPr>
          <p:cNvPr id="4" name="">
            <a:extLst xmlns:a="http://schemas.openxmlformats.org/drawingml/2006/main">
              <a:ext uri="{FF2B5EF4-FFF2-40B4-BE49-F238E27FC236}">
                <a16:creationId xmlns:a16="http://schemas.microsoft.com/office/drawing/2014/main" id="{CD72FFC0-7550-4202-B862-3AE057EF1F1C}"/>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23</a:t>
            </a:r>
          </a:p>
        </p:txBody>
      </p:sp>
    </p:spTree>
    <p:extLst>
      <p:ext uri="{BB962C8B-B14F-4D97-AF65-F5344CB8AC3E}">
        <p14:creationId xmlns:p14="http://schemas.microsoft.com/office/powerpoint/2010/main" val="1908574956"/>
      </p:ext>
    </p:extLst>
  </p:cSld>
</p:sld>
</file>

<file path=ppt/slides/slide24.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F1DF3669-C507-4D6C-9C3D-89987D5DBC35}"/>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Word Became Flesh</a:t>
            </a:r>
          </a:p>
        </p:txBody>
      </p:sp>
      <p:sp>
        <p:nvSpPr>
          <p:cNvPr id="2" name="">
            <a:extLst xmlns:a="http://schemas.openxmlformats.org/drawingml/2006/main">
              <a:ext uri="{FF2B5EF4-FFF2-40B4-BE49-F238E27FC236}">
                <a16:creationId xmlns:a16="http://schemas.microsoft.com/office/drawing/2014/main" id="{A5C3FA9A-ED28-449E-83AE-99B5512FFDE2}"/>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“And the Word was made flesh,</a:t>
            </a:r>
          </a:p>
          <a:p xmlns:a="http://schemas.openxmlformats.org/drawingml/2006/main">
            <a:pPr>
              <a:defRPr sz="3300">
                <a:solidFill>
                  <a:srgbClr val="FFFFFF"/>
                </a:solidFill>
                <a:latin typeface="Apple SD Gothic Neo"/>
                <a:ea typeface="Apple SD Gothic Neo"/>
                <a:cs typeface="Apple SD Gothic Neo"/>
              </a:defRPr>
            </a:pPr>
            <a:r>
              <a:rPr sz="3300">
                <a:solidFill>
                  <a:srgbClr val="FFFFFF"/>
                </a:solidFill>
                <a:latin typeface="Apple SD Gothic Neo"/>
                <a:ea typeface="Apple SD Gothic Neo"/>
                <a:cs typeface="Apple SD Gothic Neo"/>
              </a:rPr>
              <a:t>and dwelt among us”</a:t>
            </a:r>
          </a:p>
          <a:p xmlns:a="http://schemas.openxmlformats.org/drawingml/2006/main">
            <a:pPr algn="l">
              <a:buNone/>
              <a:defRPr sz="3450" b="0">
                <a:solidFill>
                  <a:srgbClr val="FFFFFF"/>
                </a:solidFill>
                <a:latin typeface="Apple SD Gothic Neo"/>
                <a:ea typeface="Apple SD Gothic Neo"/>
                <a:cs typeface="Apple SD Gothic Neo"/>
              </a:defRPr>
            </a:pPr>
            <a:r>
              <a:rPr sz="3450" b="0">
                <a:solidFill>
                  <a:srgbClr val="FFFFFF"/>
                </a:solidFill>
                <a:latin typeface="Apple SD Gothic Neo"/>
                <a:ea typeface="Apple SD Gothic Neo"/>
                <a:cs typeface="Apple SD Gothic Neo"/>
              </a:rPr>
              <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The One who came among us</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as the Word made flesh is Jesus Christ.</a:t>
            </a:r>
          </a:p>
        </p:txBody>
      </p:sp>
      <p:sp>
        <p:nvSpPr>
          <p:cNvPr id="3" name="">
            <a:extLst xmlns:a="http://schemas.openxmlformats.org/drawingml/2006/main">
              <a:ext uri="{FF2B5EF4-FFF2-40B4-BE49-F238E27FC236}">
                <a16:creationId xmlns:a16="http://schemas.microsoft.com/office/drawing/2014/main" id="{B361F919-7225-497A-9E19-2DDE28706D1E}"/>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John 1:14 (KJV, excerpt)</a:t>
            </a:r>
          </a:p>
        </p:txBody>
      </p:sp>
      <p:sp>
        <p:nvSpPr>
          <p:cNvPr id="4" name="">
            <a:extLst xmlns:a="http://schemas.openxmlformats.org/drawingml/2006/main">
              <a:ext uri="{FF2B5EF4-FFF2-40B4-BE49-F238E27FC236}">
                <a16:creationId xmlns:a16="http://schemas.microsoft.com/office/drawing/2014/main" id="{8F03E192-B4B4-4CEA-8797-7B469B480994}"/>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24</a:t>
            </a:r>
          </a:p>
        </p:txBody>
      </p:sp>
    </p:spTree>
    <p:extLst>
      <p:ext uri="{BB962C8B-B14F-4D97-AF65-F5344CB8AC3E}">
        <p14:creationId xmlns:p14="http://schemas.microsoft.com/office/powerpoint/2010/main" val="1682365555"/>
      </p:ext>
    </p:extLst>
  </p:cSld>
</p:sld>
</file>

<file path=ppt/slides/slide25.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600C4A86-FCF5-4864-9D48-D25E7FFD6744}"/>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This Word Is the Gospel</a:t>
            </a:r>
          </a:p>
        </p:txBody>
      </p:sp>
      <p:sp>
        <p:nvSpPr>
          <p:cNvPr id="2" name="">
            <a:extLst xmlns:a="http://schemas.openxmlformats.org/drawingml/2006/main">
              <a:ext uri="{FF2B5EF4-FFF2-40B4-BE49-F238E27FC236}">
                <a16:creationId xmlns:a16="http://schemas.microsoft.com/office/drawing/2014/main" id="{34E5D9AC-139B-4BD9-9EBD-C043DCECE208}"/>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825" b="0">
                <a:solidFill>
                  <a:srgbClr val="FFFFFF"/>
                </a:solidFill>
                <a:latin typeface="Apple SD Gothic Neo"/>
                <a:ea typeface="Apple SD Gothic Neo"/>
                <a:cs typeface="Apple SD Gothic Neo"/>
              </a:defRPr>
            </a:pPr>
            <a:r>
              <a:rPr sz="3825" b="0">
                <a:solidFill>
                  <a:srgbClr val="FFFFFF"/>
                </a:solidFill>
                <a:latin typeface="Apple SD Gothic Neo"/>
                <a:ea typeface="Apple SD Gothic Neo"/>
                <a:cs typeface="Apple SD Gothic Neo"/>
              </a:rPr>
              <a:t>And this is the word which by the gospel</a:t>
            </a:r>
          </a:p>
          <a:p xmlns:a="http://schemas.openxmlformats.org/drawingml/2006/main">
            <a:pPr algn="l">
              <a:buNone/>
              <a:defRPr sz="3825" b="0">
                <a:solidFill>
                  <a:srgbClr val="FFFFFF"/>
                </a:solidFill>
                <a:latin typeface="Apple SD Gothic Neo"/>
                <a:ea typeface="Apple SD Gothic Neo"/>
                <a:cs typeface="Apple SD Gothic Neo"/>
              </a:defRPr>
            </a:pPr>
            <a:r>
              <a:rPr sz="3825" b="0">
                <a:solidFill>
                  <a:srgbClr val="FFFFFF"/>
                </a:solidFill>
                <a:latin typeface="Apple SD Gothic Neo"/>
                <a:ea typeface="Apple SD Gothic Neo"/>
                <a:cs typeface="Apple SD Gothic Neo"/>
              </a:rPr>
              <a:t>is preached unto you.</a:t>
            </a:r>
          </a:p>
        </p:txBody>
      </p:sp>
      <p:sp>
        <p:nvSpPr>
          <p:cNvPr id="3" name="">
            <a:extLst xmlns:a="http://schemas.openxmlformats.org/drawingml/2006/main">
              <a:ext uri="{FF2B5EF4-FFF2-40B4-BE49-F238E27FC236}">
                <a16:creationId xmlns:a16="http://schemas.microsoft.com/office/drawing/2014/main" id="{A2F117A8-C94E-4747-A0CD-84E274EB5AF1}"/>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Peter 1:25 (KJV, excerpt)</a:t>
            </a:r>
          </a:p>
        </p:txBody>
      </p:sp>
      <p:sp>
        <p:nvSpPr>
          <p:cNvPr id="4" name="">
            <a:extLst xmlns:a="http://schemas.openxmlformats.org/drawingml/2006/main">
              <a:ext uri="{FF2B5EF4-FFF2-40B4-BE49-F238E27FC236}">
                <a16:creationId xmlns:a16="http://schemas.microsoft.com/office/drawing/2014/main" id="{CE3EF05A-2805-45B0-90B1-EDF0FF933D40}"/>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25</a:t>
            </a:r>
          </a:p>
        </p:txBody>
      </p:sp>
    </p:spTree>
    <p:extLst>
      <p:ext uri="{BB962C8B-B14F-4D97-AF65-F5344CB8AC3E}">
        <p14:creationId xmlns:p14="http://schemas.microsoft.com/office/powerpoint/2010/main" val="568680808"/>
      </p:ext>
    </p:extLst>
  </p:cSld>
</p:sld>
</file>

<file path=ppt/slides/slide26.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4" name="">
            <a:extLst xmlns:a="http://schemas.openxmlformats.org/drawingml/2006/main">
              <a:ext uri="{FF2B5EF4-FFF2-40B4-BE49-F238E27FC236}">
                <a16:creationId xmlns:a16="http://schemas.microsoft.com/office/drawing/2014/main" id="{8353498B-AC1F-4A82-8DF3-73AF7A1611A5}"/>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New Covenant and New Birth</a:t>
            </a:r>
          </a:p>
        </p:txBody>
      </p:sp>
      <p:sp>
        <p:nvSpPr>
          <p:cNvPr id="2" name="">
            <a:extLst xmlns:a="http://schemas.openxmlformats.org/drawingml/2006/main">
              <a:ext uri="{FF2B5EF4-FFF2-40B4-BE49-F238E27FC236}">
                <a16:creationId xmlns:a16="http://schemas.microsoft.com/office/drawing/2014/main" id="{AD31712B-AFF9-461C-9D8E-6550E1B45740}"/>
              </a:ext>
            </a:extLst>
          </p:cNvPr>
          <p:cNvSpPr>
            <a:spLocks xmlns:a="http://schemas.openxmlformats.org/drawingml/2006/main" noGrp="1"/>
          </p:cNvSpPr>
          <p:nvPr/>
        </p:nvSpPr>
        <p:spPr>
          <a:xfrm xmlns:a="http://schemas.openxmlformats.org/drawingml/2006/main">
            <a:off x="857250" y="12906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Word</a:t>
            </a:r>
          </a:p>
        </p:txBody>
      </p:sp>
      <p:sp>
        <p:nvSpPr>
          <p:cNvPr id="3" name="">
            <a:extLst xmlns:a="http://schemas.openxmlformats.org/drawingml/2006/main">
              <a:ext uri="{FF2B5EF4-FFF2-40B4-BE49-F238E27FC236}">
                <a16:creationId xmlns:a16="http://schemas.microsoft.com/office/drawing/2014/main" id="{4A445DD3-F23A-43A3-80AB-ACE1A9E9725D}"/>
              </a:ext>
            </a:extLst>
          </p:cNvPr>
          <p:cNvSpPr>
            <a:spLocks xmlns:a="http://schemas.openxmlformats.org/drawingml/2006/main" noGrp="1"/>
          </p:cNvSpPr>
          <p:nvPr/>
        </p:nvSpPr>
        <p:spPr>
          <a:xfrm xmlns:a="http://schemas.openxmlformats.org/drawingml/2006/main">
            <a:off x="5524500" y="18621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F2B2AC5C-FBE9-4E5A-BE60-CDBE79A324F2}"/>
              </a:ext>
            </a:extLst>
          </p:cNvPr>
          <p:cNvSpPr>
            <a:spLocks xmlns:a="http://schemas.openxmlformats.org/drawingml/2006/main" noGrp="1"/>
          </p:cNvSpPr>
          <p:nvPr/>
        </p:nvSpPr>
        <p:spPr>
          <a:xfrm xmlns:a="http://schemas.openxmlformats.org/drawingml/2006/main">
            <a:off x="857250" y="20907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gospel</a:t>
            </a:r>
          </a:p>
        </p:txBody>
      </p:sp>
      <p:sp>
        <p:nvSpPr>
          <p:cNvPr id="5" name="">
            <a:extLst xmlns:a="http://schemas.openxmlformats.org/drawingml/2006/main">
              <a:ext uri="{FF2B5EF4-FFF2-40B4-BE49-F238E27FC236}">
                <a16:creationId xmlns:a16="http://schemas.microsoft.com/office/drawing/2014/main" id="{85074387-CAD6-4EB5-8BA7-F2DFD10DFDCD}"/>
              </a:ext>
            </a:extLst>
          </p:cNvPr>
          <p:cNvSpPr>
            <a:spLocks xmlns:a="http://schemas.openxmlformats.org/drawingml/2006/main" noGrp="1"/>
          </p:cNvSpPr>
          <p:nvPr/>
        </p:nvSpPr>
        <p:spPr>
          <a:xfrm xmlns:a="http://schemas.openxmlformats.org/drawingml/2006/main">
            <a:off x="5524500" y="26622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8889F826-3613-4E05-B5B4-0AFD682D5471}"/>
              </a:ext>
            </a:extLst>
          </p:cNvPr>
          <p:cNvSpPr>
            <a:spLocks xmlns:a="http://schemas.openxmlformats.org/drawingml/2006/main" noGrp="1"/>
          </p:cNvSpPr>
          <p:nvPr/>
        </p:nvSpPr>
        <p:spPr>
          <a:xfrm xmlns:a="http://schemas.openxmlformats.org/drawingml/2006/main">
            <a:off x="857250" y="28908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Jesus Christ</a:t>
            </a:r>
          </a:p>
        </p:txBody>
      </p:sp>
      <p:sp>
        <p:nvSpPr>
          <p:cNvPr id="7" name="">
            <a:extLst xmlns:a="http://schemas.openxmlformats.org/drawingml/2006/main">
              <a:ext uri="{FF2B5EF4-FFF2-40B4-BE49-F238E27FC236}">
                <a16:creationId xmlns:a16="http://schemas.microsoft.com/office/drawing/2014/main" id="{971FE0A8-4541-49D8-8170-FE74E450A4A9}"/>
              </a:ext>
            </a:extLst>
          </p:cNvPr>
          <p:cNvSpPr>
            <a:spLocks xmlns:a="http://schemas.openxmlformats.org/drawingml/2006/main" noGrp="1"/>
          </p:cNvSpPr>
          <p:nvPr/>
        </p:nvSpPr>
        <p:spPr>
          <a:xfrm xmlns:a="http://schemas.openxmlformats.org/drawingml/2006/main">
            <a:off x="5524500" y="34623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3330027C-78C6-46D3-8B6F-50CA83E8FF22}"/>
              </a:ext>
            </a:extLst>
          </p:cNvPr>
          <p:cNvSpPr>
            <a:spLocks xmlns:a="http://schemas.openxmlformats.org/drawingml/2006/main" noGrp="1"/>
          </p:cNvSpPr>
          <p:nvPr/>
        </p:nvSpPr>
        <p:spPr>
          <a:xfrm xmlns:a="http://schemas.openxmlformats.org/drawingml/2006/main">
            <a:off x="857250" y="36909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Fulfillment of the new covenant</a:t>
            </a:r>
          </a:p>
        </p:txBody>
      </p:sp>
      <p:sp>
        <p:nvSpPr>
          <p:cNvPr id="9" name="">
            <a:extLst xmlns:a="http://schemas.openxmlformats.org/drawingml/2006/main">
              <a:ext uri="{FF2B5EF4-FFF2-40B4-BE49-F238E27FC236}">
                <a16:creationId xmlns:a16="http://schemas.microsoft.com/office/drawing/2014/main" id="{C6DF5C64-EC4B-4A6F-881D-663CA3144185}"/>
              </a:ext>
            </a:extLst>
          </p:cNvPr>
          <p:cNvSpPr>
            <a:spLocks xmlns:a="http://schemas.openxmlformats.org/drawingml/2006/main" noGrp="1"/>
          </p:cNvSpPr>
          <p:nvPr/>
        </p:nvSpPr>
        <p:spPr>
          <a:xfrm xmlns:a="http://schemas.openxmlformats.org/drawingml/2006/main">
            <a:off x="5524500" y="42624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B4514445-1DAB-43A0-AC5F-1365E32D5060}"/>
              </a:ext>
            </a:extLst>
          </p:cNvPr>
          <p:cNvSpPr>
            <a:spLocks xmlns:a="http://schemas.openxmlformats.org/drawingml/2006/main" noGrp="1"/>
          </p:cNvSpPr>
          <p:nvPr/>
        </p:nvSpPr>
        <p:spPr>
          <a:xfrm xmlns:a="http://schemas.openxmlformats.org/drawingml/2006/main">
            <a:off x="857250" y="44910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New life</a:t>
            </a:r>
          </a:p>
        </p:txBody>
      </p:sp>
      <p:sp>
        <p:nvSpPr>
          <p:cNvPr id="11" name="">
            <a:extLst xmlns:a="http://schemas.openxmlformats.org/drawingml/2006/main">
              <a:ext uri="{FF2B5EF4-FFF2-40B4-BE49-F238E27FC236}">
                <a16:creationId xmlns:a16="http://schemas.microsoft.com/office/drawing/2014/main" id="{43F9271A-7530-45BE-8AE9-1898B598B5B6}"/>
              </a:ext>
            </a:extLst>
          </p:cNvPr>
          <p:cNvSpPr>
            <a:spLocks xmlns:a="http://schemas.openxmlformats.org/drawingml/2006/main" noGrp="1"/>
          </p:cNvSpPr>
          <p:nvPr/>
        </p:nvSpPr>
        <p:spPr>
          <a:xfrm xmlns:a="http://schemas.openxmlformats.org/drawingml/2006/main">
            <a:off x="5524500" y="50625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2" name="">
            <a:extLst xmlns:a="http://schemas.openxmlformats.org/drawingml/2006/main">
              <a:ext uri="{FF2B5EF4-FFF2-40B4-BE49-F238E27FC236}">
                <a16:creationId xmlns:a16="http://schemas.microsoft.com/office/drawing/2014/main" id="{E78CCF0B-6278-4ED7-B707-4059EA2DDE47}"/>
              </a:ext>
            </a:extLst>
          </p:cNvPr>
          <p:cNvSpPr>
            <a:spLocks xmlns:a="http://schemas.openxmlformats.org/drawingml/2006/main" noGrp="1"/>
          </p:cNvSpPr>
          <p:nvPr/>
        </p:nvSpPr>
        <p:spPr>
          <a:xfrm xmlns:a="http://schemas.openxmlformats.org/drawingml/2006/main">
            <a:off x="857250" y="52911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Born again through the Word</a:t>
            </a:r>
          </a:p>
        </p:txBody>
      </p:sp>
      <p:sp>
        <p:nvSpPr>
          <p:cNvPr id="13" name="">
            <a:extLst xmlns:a="http://schemas.openxmlformats.org/drawingml/2006/main">
              <a:ext uri="{FF2B5EF4-FFF2-40B4-BE49-F238E27FC236}">
                <a16:creationId xmlns:a16="http://schemas.microsoft.com/office/drawing/2014/main" id="{5B3EF53A-EE9B-45BB-98E5-875E57A63CB6}"/>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26</a:t>
            </a:r>
          </a:p>
        </p:txBody>
      </p:sp>
    </p:spTree>
    <p:extLst>
      <p:ext uri="{BB962C8B-B14F-4D97-AF65-F5344CB8AC3E}">
        <p14:creationId xmlns:p14="http://schemas.microsoft.com/office/powerpoint/2010/main" val="125274501"/>
      </p:ext>
    </p:extLst>
  </p:cSld>
</p:sld>
</file>

<file path=ppt/slides/slide27.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3842490C-4636-4B7F-896B-90D2756C11FE}"/>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Word Inscribed on Our Hearts</a:t>
            </a:r>
          </a:p>
        </p:txBody>
      </p:sp>
      <p:sp>
        <p:nvSpPr>
          <p:cNvPr id="2" name="">
            <a:extLst xmlns:a="http://schemas.openxmlformats.org/drawingml/2006/main">
              <a:ext uri="{FF2B5EF4-FFF2-40B4-BE49-F238E27FC236}">
                <a16:creationId xmlns:a16="http://schemas.microsoft.com/office/drawing/2014/main" id="{48EA7710-9755-4D03-BC03-1B0ABA336D71}"/>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450" b="0">
                <a:solidFill>
                  <a:srgbClr val="FFFFFF"/>
                </a:solidFill>
                <a:latin typeface="Apple SD Gothic Neo"/>
                <a:ea typeface="Apple SD Gothic Neo"/>
                <a:cs typeface="Apple SD Gothic Neo"/>
              </a:defRPr>
            </a:pPr>
            <a:r>
              <a:rPr sz="3450" b="0">
                <a:solidFill>
                  <a:srgbClr val="FFFFFF"/>
                </a:solidFill>
                <a:latin typeface="Apple SD Gothic Neo"/>
                <a:ea typeface="Apple SD Gothic Neo"/>
                <a:cs typeface="Apple SD Gothic Neo"/>
              </a:rPr>
              <a:t>As God promised in the new covenant,</a:t>
            </a:r>
          </a:p>
          <a:p xmlns:a="http://schemas.openxmlformats.org/drawingml/2006/main">
            <a:pPr algn="l">
              <a:buNone/>
              <a:defRPr sz="3450" b="0">
                <a:solidFill>
                  <a:srgbClr val="FFFFFF"/>
                </a:solidFill>
                <a:latin typeface="Apple SD Gothic Neo"/>
                <a:ea typeface="Apple SD Gothic Neo"/>
                <a:cs typeface="Apple SD Gothic Neo"/>
              </a:defRPr>
            </a:pPr>
            <a:r>
              <a:rPr sz="3450" b="0">
                <a:solidFill>
                  <a:srgbClr val="FFFFFF"/>
                </a:solidFill>
                <a:latin typeface="Apple SD Gothic Neo"/>
                <a:ea typeface="Apple SD Gothic Neo"/>
                <a:cs typeface="Apple SD Gothic Neo"/>
              </a:rPr>
              <a:t>His Word is now not only a word</a:t>
            </a:r>
          </a:p>
          <a:p xmlns:a="http://schemas.openxmlformats.org/drawingml/2006/main">
            <a:pPr algn="l">
              <a:buNone/>
              <a:defRPr sz="3450" b="0">
                <a:solidFill>
                  <a:srgbClr val="FFFFFF"/>
                </a:solidFill>
                <a:latin typeface="Apple SD Gothic Neo"/>
                <a:ea typeface="Apple SD Gothic Neo"/>
                <a:cs typeface="Apple SD Gothic Neo"/>
              </a:defRPr>
            </a:pPr>
            <a:r>
              <a:rPr sz="3450" b="0">
                <a:solidFill>
                  <a:srgbClr val="FFFFFF"/>
                </a:solidFill>
                <a:latin typeface="Apple SD Gothic Neo"/>
                <a:ea typeface="Apple SD Gothic Neo"/>
                <a:cs typeface="Apple SD Gothic Neo"/>
              </a:rPr>
              <a:t>written on tablets of stone,</a:t>
            </a:r>
          </a:p>
          <a:p xmlns:a="http://schemas.openxmlformats.org/drawingml/2006/main">
            <a:pPr algn="l">
              <a:buNone/>
              <a:defRPr sz="3450" b="0">
                <a:solidFill>
                  <a:srgbClr val="FFFFFF"/>
                </a:solidFill>
                <a:latin typeface="Apple SD Gothic Neo"/>
                <a:ea typeface="Apple SD Gothic Neo"/>
                <a:cs typeface="Apple SD Gothic Neo"/>
              </a:defRPr>
            </a:pPr>
            <a:r>
              <a:rPr sz="3450" b="0">
                <a:solidFill>
                  <a:srgbClr val="FFFFFF"/>
                </a:solidFill>
                <a:latin typeface="Apple SD Gothic Neo"/>
                <a:ea typeface="Apple SD Gothic Neo"/>
                <a:cs typeface="Apple SD Gothic Neo"/>
              </a:rPr>
              <a:t>but a word inscribed on our hearts.</a:t>
            </a:r>
          </a:p>
        </p:txBody>
      </p:sp>
      <p:sp>
        <p:nvSpPr>
          <p:cNvPr id="3" name="">
            <a:extLst xmlns:a="http://schemas.openxmlformats.org/drawingml/2006/main">
              <a:ext uri="{FF2B5EF4-FFF2-40B4-BE49-F238E27FC236}">
                <a16:creationId xmlns:a16="http://schemas.microsoft.com/office/drawing/2014/main" id="{D6605D23-48D9-4233-934B-8C06DAEDD95F}"/>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27</a:t>
            </a:r>
          </a:p>
        </p:txBody>
      </p:sp>
    </p:spTree>
    <p:extLst>
      <p:ext uri="{BB962C8B-B14F-4D97-AF65-F5344CB8AC3E}">
        <p14:creationId xmlns:p14="http://schemas.microsoft.com/office/powerpoint/2010/main" val="1614588044"/>
      </p:ext>
    </p:extLst>
  </p:cSld>
</p:sld>
</file>

<file path=ppt/slides/slide28.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AAC9ED86-FB4C-40C3-9372-E301F4B26A14}"/>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Born Again through the Word of God</a:t>
            </a:r>
          </a:p>
        </p:txBody>
      </p:sp>
      <p:sp>
        <p:nvSpPr>
          <p:cNvPr id="2" name="">
            <a:extLst xmlns:a="http://schemas.openxmlformats.org/drawingml/2006/main">
              <a:ext uri="{FF2B5EF4-FFF2-40B4-BE49-F238E27FC236}">
                <a16:creationId xmlns:a16="http://schemas.microsoft.com/office/drawing/2014/main" id="{E11927E2-4847-4D06-B331-7FED818492B2}"/>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As we believe in Jesus Christ, the Word made flesh,</a:t>
            </a:r>
          </a:p>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are cleansed from sin by His precious blood,</a:t>
            </a:r>
          </a:p>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and have the Holy Spirit dwelling among us,</a:t>
            </a:r>
          </a:p>
          <a:p xmlns:a="http://schemas.openxmlformats.org/drawingml/2006/main">
            <a:r>
              <a:t/>
            </a:r>
          </a:p>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we have become people born again through</a:t>
            </a:r>
          </a:p>
          <a:p xmlns:a="http://schemas.openxmlformats.org/drawingml/2006/main">
            <a:pPr algn="l">
              <a:buNone/>
              <a:defRPr sz="2850" b="0">
                <a:solidFill>
                  <a:srgbClr val="FFFFFF"/>
                </a:solidFill>
                <a:latin typeface="Apple SD Gothic Neo"/>
                <a:ea typeface="Apple SD Gothic Neo"/>
                <a:cs typeface="Apple SD Gothic Neo"/>
              </a:defRPr>
            </a:pPr>
            <a:r>
              <a:rPr sz="2850" b="0">
                <a:solidFill>
                  <a:srgbClr val="FFFFFF"/>
                </a:solidFill>
                <a:latin typeface="Apple SD Gothic Neo"/>
                <a:ea typeface="Apple SD Gothic Neo"/>
                <a:cs typeface="Apple SD Gothic Neo"/>
              </a:rPr>
              <a:t>the living and eternal Word of God.</a:t>
            </a:r>
          </a:p>
        </p:txBody>
      </p:sp>
      <p:sp>
        <p:nvSpPr>
          <p:cNvPr id="3" name="">
            <a:extLst xmlns:a="http://schemas.openxmlformats.org/drawingml/2006/main">
              <a:ext uri="{FF2B5EF4-FFF2-40B4-BE49-F238E27FC236}">
                <a16:creationId xmlns:a16="http://schemas.microsoft.com/office/drawing/2014/main" id="{266E3717-0482-4652-8B5D-9161470A6660}"/>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28</a:t>
            </a:r>
          </a:p>
        </p:txBody>
      </p:sp>
    </p:spTree>
    <p:extLst>
      <p:ext uri="{BB962C8B-B14F-4D97-AF65-F5344CB8AC3E}">
        <p14:creationId xmlns:p14="http://schemas.microsoft.com/office/powerpoint/2010/main" val="794759055"/>
      </p:ext>
    </p:extLst>
  </p:cSld>
</p:sld>
</file>

<file path=ppt/slides/slide29.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E5F7D197-B83D-4A1D-AD87-5B1C61088A8D}"/>
              </a:ext>
            </a:extLst>
          </p:cNvPr>
          <p:cNvSpPr>
            <a:spLocks xmlns:a="http://schemas.openxmlformats.org/drawingml/2006/main" noGrp="1"/>
          </p:cNvSpPr>
          <p:nvPr/>
        </p:nvSpPr>
        <p:spPr>
          <a:xfrm xmlns:a="http://schemas.openxmlformats.org/drawingml/2006/main">
            <a:off x="952500" y="904875"/>
            <a:ext cx="2381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6000" b="0">
                <a:solidFill>
                  <a:srgbClr val="D8E8FA"/>
                </a:solidFill>
                <a:latin typeface="Apple SD Gothic Neo"/>
                <a:ea typeface="Apple SD Gothic Neo"/>
                <a:cs typeface="Apple SD Gothic Neo"/>
              </a:defRPr>
            </a:pPr>
            <a:r>
              <a:rPr sz="6000" b="0">
                <a:solidFill>
                  <a:srgbClr val="D8E8FA"/>
                </a:solidFill>
                <a:latin typeface="Apple SD Gothic Neo"/>
                <a:ea typeface="Apple SD Gothic Neo"/>
                <a:cs typeface="Apple SD Gothic Neo"/>
              </a:rPr>
              <a:t>4</a:t>
            </a:r>
          </a:p>
        </p:txBody>
      </p:sp>
      <p:sp>
        <p:nvSpPr>
          <p:cNvPr id="2" name="">
            <a:extLst xmlns:a="http://schemas.openxmlformats.org/drawingml/2006/main">
              <a:ext uri="{FF2B5EF4-FFF2-40B4-BE49-F238E27FC236}">
                <a16:creationId xmlns:a16="http://schemas.microsoft.com/office/drawing/2014/main" id="{1760503E-169A-4F53-865A-9803EC1F993E}"/>
              </a:ext>
            </a:extLst>
          </p:cNvPr>
          <p:cNvSpPr>
            <a:spLocks xmlns:a="http://schemas.openxmlformats.org/drawingml/2006/main" noGrp="1"/>
          </p:cNvSpPr>
          <p:nvPr/>
        </p:nvSpPr>
        <p:spPr>
          <a:xfrm xmlns:a="http://schemas.openxmlformats.org/drawingml/2006/main">
            <a:off x="952500" y="2428875"/>
            <a:ext cx="10287000" cy="2286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Those Born Again through</a:t>
            </a:r>
          </a:p>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the Word Live in the Word</a:t>
            </a:r>
          </a:p>
        </p:txBody>
      </p:sp>
      <p:sp>
        <p:nvSpPr>
          <p:cNvPr id="3" name="">
            <a:extLst xmlns:a="http://schemas.openxmlformats.org/drawingml/2006/main">
              <a:ext uri="{FF2B5EF4-FFF2-40B4-BE49-F238E27FC236}">
                <a16:creationId xmlns:a16="http://schemas.microsoft.com/office/drawing/2014/main" id="{E6542629-7802-46D0-99BE-700B4D853AF6}"/>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29</a:t>
            </a:r>
          </a:p>
        </p:txBody>
      </p:sp>
    </p:spTree>
    <p:extLst>
      <p:ext uri="{BB962C8B-B14F-4D97-AF65-F5344CB8AC3E}">
        <p14:creationId xmlns:p14="http://schemas.microsoft.com/office/powerpoint/2010/main" val="257361536"/>
      </p:ext>
    </p:extLst>
  </p:cSld>
</p:sld>
</file>

<file path=ppt/slides/slide30.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320FE22E-F46A-4CED-B477-1347DA478DA1}"/>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Beginning of a New Life</a:t>
            </a:r>
          </a:p>
        </p:txBody>
      </p:sp>
      <p:sp>
        <p:nvSpPr>
          <p:cNvPr id="2" name="">
            <a:extLst xmlns:a="http://schemas.openxmlformats.org/drawingml/2006/main">
              <a:ext uri="{FF2B5EF4-FFF2-40B4-BE49-F238E27FC236}">
                <a16:creationId xmlns:a16="http://schemas.microsoft.com/office/drawing/2014/main" id="{CC116A6E-70F8-4426-A0BE-3CB75211FA00}"/>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675" b="0">
                <a:solidFill>
                  <a:srgbClr val="FFFFFF"/>
                </a:solidFill>
                <a:latin typeface="Apple SD Gothic Neo"/>
                <a:ea typeface="Apple SD Gothic Neo"/>
                <a:cs typeface="Apple SD Gothic Neo"/>
              </a:defRPr>
            </a:pPr>
            <a:r>
              <a:rPr sz="3675" b="0">
                <a:solidFill>
                  <a:srgbClr val="FFFFFF"/>
                </a:solidFill>
                <a:latin typeface="Apple SD Gothic Neo"/>
                <a:ea typeface="Apple SD Gothic Neo"/>
                <a:cs typeface="Apple SD Gothic Neo"/>
              </a:rPr>
              <a:t>Being born again is not the end.</a:t>
            </a:r>
          </a:p>
          <a:p xmlns:a="http://schemas.openxmlformats.org/drawingml/2006/main">
            <a:r>
              <a:t/>
            </a:r>
          </a:p>
          <a:p xmlns:a="http://schemas.openxmlformats.org/drawingml/2006/main">
            <a:pPr algn="l">
              <a:buNone/>
              <a:defRPr sz="3675" b="0">
                <a:solidFill>
                  <a:srgbClr val="FFFFFF"/>
                </a:solidFill>
                <a:latin typeface="Apple SD Gothic Neo"/>
                <a:ea typeface="Apple SD Gothic Neo"/>
                <a:cs typeface="Apple SD Gothic Neo"/>
              </a:defRPr>
            </a:pPr>
            <a:r>
              <a:rPr sz="3675" b="0">
                <a:solidFill>
                  <a:srgbClr val="FFFFFF"/>
                </a:solidFill>
                <a:latin typeface="Apple SD Gothic Neo"/>
                <a:ea typeface="Apple SD Gothic Neo"/>
                <a:cs typeface="Apple SD Gothic Neo"/>
              </a:rPr>
              <a:t>It is the beginning of a new way</a:t>
            </a:r>
          </a:p>
          <a:p xmlns:a="http://schemas.openxmlformats.org/drawingml/2006/main">
            <a:pPr algn="l">
              <a:buNone/>
              <a:defRPr sz="3675" b="0">
                <a:solidFill>
                  <a:srgbClr val="FFFFFF"/>
                </a:solidFill>
                <a:latin typeface="Apple SD Gothic Neo"/>
                <a:ea typeface="Apple SD Gothic Neo"/>
                <a:cs typeface="Apple SD Gothic Neo"/>
              </a:defRPr>
            </a:pPr>
            <a:r>
              <a:rPr sz="3675" b="0">
                <a:solidFill>
                  <a:srgbClr val="FFFFFF"/>
                </a:solidFill>
                <a:latin typeface="Apple SD Gothic Neo"/>
                <a:ea typeface="Apple SD Gothic Neo"/>
                <a:cs typeface="Apple SD Gothic Neo"/>
              </a:rPr>
              <a:t>of living in new life.</a:t>
            </a:r>
          </a:p>
        </p:txBody>
      </p:sp>
      <p:sp>
        <p:nvSpPr>
          <p:cNvPr id="3" name="">
            <a:extLst xmlns:a="http://schemas.openxmlformats.org/drawingml/2006/main">
              <a:ext uri="{FF2B5EF4-FFF2-40B4-BE49-F238E27FC236}">
                <a16:creationId xmlns:a16="http://schemas.microsoft.com/office/drawing/2014/main" id="{73BF30C0-898F-469F-862B-7BFBCA0E293B}"/>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30</a:t>
            </a:r>
          </a:p>
        </p:txBody>
      </p:sp>
    </p:spTree>
    <p:extLst>
      <p:ext uri="{BB962C8B-B14F-4D97-AF65-F5344CB8AC3E}">
        <p14:creationId xmlns:p14="http://schemas.microsoft.com/office/powerpoint/2010/main" val="837109539"/>
      </p:ext>
    </p:extLst>
  </p:cSld>
</p:sld>
</file>

<file path=ppt/slides/slide31.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AEFD0F99-0862-4787-9DE6-411E56D73CD9}"/>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In the Likeness of Our Holy God</a:t>
            </a:r>
          </a:p>
        </p:txBody>
      </p:sp>
      <p:sp>
        <p:nvSpPr>
          <p:cNvPr id="2" name="">
            <a:extLst xmlns:a="http://schemas.openxmlformats.org/drawingml/2006/main">
              <a:ext uri="{FF2B5EF4-FFF2-40B4-BE49-F238E27FC236}">
                <a16:creationId xmlns:a16="http://schemas.microsoft.com/office/drawing/2014/main" id="{4241DA5B-4257-4F1C-B288-DCD2550F1182}"/>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“not fashioning yourselves according to</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the former lusts in your ignorance:”</a:t>
            </a:r>
          </a:p>
          <a:p xmlns:a="http://schemas.openxmlformats.org/drawingml/2006/main">
            <a:r>
              <a:t/>
            </a:r>
          </a:p>
          <a:p xmlns:a="http://schemas.openxmlformats.org/drawingml/2006/main">
            <a:pPr algn="l">
              <a:buNone/>
              <a:defRPr sz="3525" b="0">
                <a:solidFill>
                  <a:srgbClr val="FFFFFF"/>
                </a:solidFill>
                <a:latin typeface="Apple SD Gothic Neo"/>
                <a:ea typeface="Apple SD Gothic Neo"/>
                <a:cs typeface="Apple SD Gothic Neo"/>
              </a:defRPr>
            </a:pPr>
            <a:r>
              <a:rPr sz="3525" b="0">
                <a:solidFill>
                  <a:srgbClr val="FFFFFF"/>
                </a:solidFill>
                <a:latin typeface="Apple SD Gothic Neo"/>
                <a:ea typeface="Apple SD Gothic Neo"/>
                <a:cs typeface="Apple SD Gothic Neo"/>
              </a:rPr>
              <a:t>“Be ye holy; for I am holy.”</a:t>
            </a:r>
          </a:p>
        </p:txBody>
      </p:sp>
      <p:sp>
        <p:nvSpPr>
          <p:cNvPr id="3" name="">
            <a:extLst xmlns:a="http://schemas.openxmlformats.org/drawingml/2006/main">
              <a:ext uri="{FF2B5EF4-FFF2-40B4-BE49-F238E27FC236}">
                <a16:creationId xmlns:a16="http://schemas.microsoft.com/office/drawing/2014/main" id="{E4BEE7A1-E58D-46C7-B1E6-E71E68DFA158}"/>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Peter 1:14–16 (KJV, excerpts)</a:t>
            </a:r>
          </a:p>
        </p:txBody>
      </p:sp>
      <p:sp>
        <p:nvSpPr>
          <p:cNvPr id="4" name="">
            <a:extLst xmlns:a="http://schemas.openxmlformats.org/drawingml/2006/main">
              <a:ext uri="{FF2B5EF4-FFF2-40B4-BE49-F238E27FC236}">
                <a16:creationId xmlns:a16="http://schemas.microsoft.com/office/drawing/2014/main" id="{859DD0EB-A159-49FC-8D12-3284D50F2BDA}"/>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31</a:t>
            </a:r>
          </a:p>
        </p:txBody>
      </p:sp>
    </p:spTree>
    <p:extLst>
      <p:ext uri="{BB962C8B-B14F-4D97-AF65-F5344CB8AC3E}">
        <p14:creationId xmlns:p14="http://schemas.microsoft.com/office/powerpoint/2010/main" val="1659507639"/>
      </p:ext>
    </p:extLst>
  </p:cSld>
</p:sld>
</file>

<file path=ppt/slides/slide32.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4" name="">
            <a:extLst xmlns:a="http://schemas.openxmlformats.org/drawingml/2006/main">
              <a:ext uri="{FF2B5EF4-FFF2-40B4-BE49-F238E27FC236}">
                <a16:creationId xmlns:a16="http://schemas.microsoft.com/office/drawing/2014/main" id="{36EAFA8E-550E-4D3D-AE97-19DCC00E07BF}"/>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Living in the Word</a:t>
            </a:r>
          </a:p>
        </p:txBody>
      </p:sp>
      <p:sp>
        <p:nvSpPr>
          <p:cNvPr id="2" name="">
            <a:extLst xmlns:a="http://schemas.openxmlformats.org/drawingml/2006/main">
              <a:ext uri="{FF2B5EF4-FFF2-40B4-BE49-F238E27FC236}">
                <a16:creationId xmlns:a16="http://schemas.microsoft.com/office/drawing/2014/main" id="{A3E81845-5530-488B-B607-9B4DC5A23CAE}"/>
              </a:ext>
            </a:extLst>
          </p:cNvPr>
          <p:cNvSpPr>
            <a:spLocks xmlns:a="http://schemas.openxmlformats.org/drawingml/2006/main" noGrp="1"/>
          </p:cNvSpPr>
          <p:nvPr/>
        </p:nvSpPr>
        <p:spPr>
          <a:xfrm xmlns:a="http://schemas.openxmlformats.org/drawingml/2006/main">
            <a:off x="857250" y="12906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guidance of the Holy Spirit</a:t>
            </a:r>
          </a:p>
        </p:txBody>
      </p:sp>
      <p:sp>
        <p:nvSpPr>
          <p:cNvPr id="3" name="">
            <a:extLst xmlns:a="http://schemas.openxmlformats.org/drawingml/2006/main">
              <a:ext uri="{FF2B5EF4-FFF2-40B4-BE49-F238E27FC236}">
                <a16:creationId xmlns:a16="http://schemas.microsoft.com/office/drawing/2014/main" id="{DB69F5E1-0F23-424B-92B3-0EDC86E8B03A}"/>
              </a:ext>
            </a:extLst>
          </p:cNvPr>
          <p:cNvSpPr>
            <a:spLocks xmlns:a="http://schemas.openxmlformats.org/drawingml/2006/main" noGrp="1"/>
          </p:cNvSpPr>
          <p:nvPr/>
        </p:nvSpPr>
        <p:spPr>
          <a:xfrm xmlns:a="http://schemas.openxmlformats.org/drawingml/2006/main">
            <a:off x="5524500" y="18621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61C435FF-F7D9-4A08-87E5-EA4F7FBD1577}"/>
              </a:ext>
            </a:extLst>
          </p:cNvPr>
          <p:cNvSpPr>
            <a:spLocks xmlns:a="http://schemas.openxmlformats.org/drawingml/2006/main" noGrp="1"/>
          </p:cNvSpPr>
          <p:nvPr/>
        </p:nvSpPr>
        <p:spPr>
          <a:xfrm xmlns:a="http://schemas.openxmlformats.org/drawingml/2006/main">
            <a:off x="857250" y="20907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Living in the living Word</a:t>
            </a:r>
          </a:p>
        </p:txBody>
      </p:sp>
      <p:sp>
        <p:nvSpPr>
          <p:cNvPr id="5" name="">
            <a:extLst xmlns:a="http://schemas.openxmlformats.org/drawingml/2006/main">
              <a:ext uri="{FF2B5EF4-FFF2-40B4-BE49-F238E27FC236}">
                <a16:creationId xmlns:a16="http://schemas.microsoft.com/office/drawing/2014/main" id="{ACDA0734-1D72-4696-8456-FBC8FB4C2CBE}"/>
              </a:ext>
            </a:extLst>
          </p:cNvPr>
          <p:cNvSpPr>
            <a:spLocks xmlns:a="http://schemas.openxmlformats.org/drawingml/2006/main" noGrp="1"/>
          </p:cNvSpPr>
          <p:nvPr/>
        </p:nvSpPr>
        <p:spPr>
          <a:xfrm xmlns:a="http://schemas.openxmlformats.org/drawingml/2006/main">
            <a:off x="5524500" y="26622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6E256D62-B7B2-476F-B68C-5F02E0482B16}"/>
              </a:ext>
            </a:extLst>
          </p:cNvPr>
          <p:cNvSpPr>
            <a:spLocks xmlns:a="http://schemas.openxmlformats.org/drawingml/2006/main" noGrp="1"/>
          </p:cNvSpPr>
          <p:nvPr/>
        </p:nvSpPr>
        <p:spPr>
          <a:xfrm xmlns:a="http://schemas.openxmlformats.org/drawingml/2006/main">
            <a:off x="857250" y="28908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Hearing the Word</a:t>
            </a:r>
          </a:p>
        </p:txBody>
      </p:sp>
      <p:sp>
        <p:nvSpPr>
          <p:cNvPr id="7" name="">
            <a:extLst xmlns:a="http://schemas.openxmlformats.org/drawingml/2006/main">
              <a:ext uri="{FF2B5EF4-FFF2-40B4-BE49-F238E27FC236}">
                <a16:creationId xmlns:a16="http://schemas.microsoft.com/office/drawing/2014/main" id="{0567E2EB-E569-4387-A1EA-3337C98EE6C1}"/>
              </a:ext>
            </a:extLst>
          </p:cNvPr>
          <p:cNvSpPr>
            <a:spLocks xmlns:a="http://schemas.openxmlformats.org/drawingml/2006/main" noGrp="1"/>
          </p:cNvSpPr>
          <p:nvPr/>
        </p:nvSpPr>
        <p:spPr>
          <a:xfrm xmlns:a="http://schemas.openxmlformats.org/drawingml/2006/main">
            <a:off x="5524500" y="34623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6AE23AB3-CE6A-4F88-B2C2-36311EDC678F}"/>
              </a:ext>
            </a:extLst>
          </p:cNvPr>
          <p:cNvSpPr>
            <a:spLocks xmlns:a="http://schemas.openxmlformats.org/drawingml/2006/main" noGrp="1"/>
          </p:cNvSpPr>
          <p:nvPr/>
        </p:nvSpPr>
        <p:spPr>
          <a:xfrm xmlns:a="http://schemas.openxmlformats.org/drawingml/2006/main">
            <a:off x="857250" y="36909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Obeying the Word</a:t>
            </a:r>
          </a:p>
        </p:txBody>
      </p:sp>
      <p:sp>
        <p:nvSpPr>
          <p:cNvPr id="9" name="">
            <a:extLst xmlns:a="http://schemas.openxmlformats.org/drawingml/2006/main">
              <a:ext uri="{FF2B5EF4-FFF2-40B4-BE49-F238E27FC236}">
                <a16:creationId xmlns:a16="http://schemas.microsoft.com/office/drawing/2014/main" id="{6F18BB80-C865-4222-B73E-3AE74BF3836E}"/>
              </a:ext>
            </a:extLst>
          </p:cNvPr>
          <p:cNvSpPr>
            <a:spLocks xmlns:a="http://schemas.openxmlformats.org/drawingml/2006/main" noGrp="1"/>
          </p:cNvSpPr>
          <p:nvPr/>
        </p:nvSpPr>
        <p:spPr>
          <a:xfrm xmlns:a="http://schemas.openxmlformats.org/drawingml/2006/main">
            <a:off x="5524500" y="42624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3BF5318B-8CE9-4286-841E-B21CCCF724AD}"/>
              </a:ext>
            </a:extLst>
          </p:cNvPr>
          <p:cNvSpPr>
            <a:spLocks xmlns:a="http://schemas.openxmlformats.org/drawingml/2006/main" noGrp="1"/>
          </p:cNvSpPr>
          <p:nvPr/>
        </p:nvSpPr>
        <p:spPr>
          <a:xfrm xmlns:a="http://schemas.openxmlformats.org/drawingml/2006/main">
            <a:off x="857250" y="44910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A holy life</a:t>
            </a:r>
          </a:p>
        </p:txBody>
      </p:sp>
      <p:sp>
        <p:nvSpPr>
          <p:cNvPr id="11" name="">
            <a:extLst xmlns:a="http://schemas.openxmlformats.org/drawingml/2006/main">
              <a:ext uri="{FF2B5EF4-FFF2-40B4-BE49-F238E27FC236}">
                <a16:creationId xmlns:a16="http://schemas.microsoft.com/office/drawing/2014/main" id="{5FD0D4BB-BE12-4C16-AC7A-6DB291375E40}"/>
              </a:ext>
            </a:extLst>
          </p:cNvPr>
          <p:cNvSpPr>
            <a:spLocks xmlns:a="http://schemas.openxmlformats.org/drawingml/2006/main" noGrp="1"/>
          </p:cNvSpPr>
          <p:nvPr/>
        </p:nvSpPr>
        <p:spPr>
          <a:xfrm xmlns:a="http://schemas.openxmlformats.org/drawingml/2006/main">
            <a:off x="5524500" y="50625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2" name="">
            <a:extLst xmlns:a="http://schemas.openxmlformats.org/drawingml/2006/main">
              <a:ext uri="{FF2B5EF4-FFF2-40B4-BE49-F238E27FC236}">
                <a16:creationId xmlns:a16="http://schemas.microsoft.com/office/drawing/2014/main" id="{180FA0CB-D7A1-4DDC-8FD5-CE33F4CF28BA}"/>
              </a:ext>
            </a:extLst>
          </p:cNvPr>
          <p:cNvSpPr>
            <a:spLocks xmlns:a="http://schemas.openxmlformats.org/drawingml/2006/main" noGrp="1"/>
          </p:cNvSpPr>
          <p:nvPr/>
        </p:nvSpPr>
        <p:spPr>
          <a:xfrm xmlns:a="http://schemas.openxmlformats.org/drawingml/2006/main">
            <a:off x="857250" y="52911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The fruit of the Spirit</a:t>
            </a:r>
          </a:p>
        </p:txBody>
      </p:sp>
      <p:sp>
        <p:nvSpPr>
          <p:cNvPr id="13" name="">
            <a:extLst xmlns:a="http://schemas.openxmlformats.org/drawingml/2006/main">
              <a:ext uri="{FF2B5EF4-FFF2-40B4-BE49-F238E27FC236}">
                <a16:creationId xmlns:a16="http://schemas.microsoft.com/office/drawing/2014/main" id="{AB0B9954-8EA7-4FC6-BB7C-E48BEB46CE3B}"/>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32</a:t>
            </a:r>
          </a:p>
        </p:txBody>
      </p:sp>
    </p:spTree>
    <p:extLst>
      <p:ext uri="{BB962C8B-B14F-4D97-AF65-F5344CB8AC3E}">
        <p14:creationId xmlns:p14="http://schemas.microsoft.com/office/powerpoint/2010/main" val="1518112018"/>
      </p:ext>
    </p:extLst>
  </p:cSld>
</p:sld>
</file>

<file path=ppt/slides/slide33.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DACC1E37-3E60-46A1-9F23-10D76B76C733}"/>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Led by the Holy Spirit</a:t>
            </a:r>
          </a:p>
        </p:txBody>
      </p:sp>
      <p:sp>
        <p:nvSpPr>
          <p:cNvPr id="2" name="">
            <a:extLst xmlns:a="http://schemas.openxmlformats.org/drawingml/2006/main">
              <a:ext uri="{FF2B5EF4-FFF2-40B4-BE49-F238E27FC236}">
                <a16:creationId xmlns:a16="http://schemas.microsoft.com/office/drawing/2014/main" id="{73695C55-215F-4D0E-A768-52F2DABAA525}"/>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675" b="0">
                <a:solidFill>
                  <a:srgbClr val="FFFFFF"/>
                </a:solidFill>
                <a:latin typeface="Apple SD Gothic Neo"/>
                <a:ea typeface="Apple SD Gothic Neo"/>
                <a:cs typeface="Apple SD Gothic Neo"/>
              </a:defRPr>
            </a:pPr>
            <a:r>
              <a:rPr sz="3675" b="0">
                <a:solidFill>
                  <a:srgbClr val="FFFFFF"/>
                </a:solidFill>
                <a:latin typeface="Apple SD Gothic Neo"/>
                <a:ea typeface="Apple SD Gothic Neo"/>
                <a:cs typeface="Apple SD Gothic Neo"/>
              </a:rPr>
              <a:t>For as many as are led by the Spirit of God,</a:t>
            </a:r>
          </a:p>
          <a:p xmlns:a="http://schemas.openxmlformats.org/drawingml/2006/main">
            <a:pPr algn="l">
              <a:buNone/>
              <a:defRPr sz="3675" b="0">
                <a:solidFill>
                  <a:srgbClr val="FFFFFF"/>
                </a:solidFill>
                <a:latin typeface="Apple SD Gothic Neo"/>
                <a:ea typeface="Apple SD Gothic Neo"/>
                <a:cs typeface="Apple SD Gothic Neo"/>
              </a:defRPr>
            </a:pPr>
            <a:r>
              <a:rPr sz="3675" b="0">
                <a:solidFill>
                  <a:srgbClr val="FFFFFF"/>
                </a:solidFill>
                <a:latin typeface="Apple SD Gothic Neo"/>
                <a:ea typeface="Apple SD Gothic Neo"/>
                <a:cs typeface="Apple SD Gothic Neo"/>
              </a:rPr>
              <a:t>they are the sons of God.</a:t>
            </a:r>
          </a:p>
        </p:txBody>
      </p:sp>
      <p:sp>
        <p:nvSpPr>
          <p:cNvPr id="3" name="">
            <a:extLst xmlns:a="http://schemas.openxmlformats.org/drawingml/2006/main">
              <a:ext uri="{FF2B5EF4-FFF2-40B4-BE49-F238E27FC236}">
                <a16:creationId xmlns:a16="http://schemas.microsoft.com/office/drawing/2014/main" id="{9E98E96B-9DEE-484D-8D4D-FEDE39E53C0E}"/>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Romans 8:14 (KJV)</a:t>
            </a:r>
          </a:p>
        </p:txBody>
      </p:sp>
      <p:sp>
        <p:nvSpPr>
          <p:cNvPr id="4" name="">
            <a:extLst xmlns:a="http://schemas.openxmlformats.org/drawingml/2006/main">
              <a:ext uri="{FF2B5EF4-FFF2-40B4-BE49-F238E27FC236}">
                <a16:creationId xmlns:a16="http://schemas.microsoft.com/office/drawing/2014/main" id="{009B8356-C32A-47B8-9EE7-3BAA303D249E}"/>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33</a:t>
            </a:r>
          </a:p>
        </p:txBody>
      </p:sp>
    </p:spTree>
    <p:extLst>
      <p:ext uri="{BB962C8B-B14F-4D97-AF65-F5344CB8AC3E}">
        <p14:creationId xmlns:p14="http://schemas.microsoft.com/office/powerpoint/2010/main" val="1328960494"/>
      </p:ext>
    </p:extLst>
  </p:cSld>
</p:sld>
</file>

<file path=ppt/slides/slide34.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3A580E60-E425-4E59-89E8-5E1CE8576D9B}"/>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Standard by Which We Live</a:t>
            </a:r>
          </a:p>
        </p:txBody>
      </p:sp>
      <p:sp>
        <p:nvSpPr>
          <p:cNvPr id="2" name="">
            <a:extLst xmlns:a="http://schemas.openxmlformats.org/drawingml/2006/main">
              <a:ext uri="{FF2B5EF4-FFF2-40B4-BE49-F238E27FC236}">
                <a16:creationId xmlns:a16="http://schemas.microsoft.com/office/drawing/2014/main" id="{87353BF2-E0C1-4DAC-8057-E7164AA9125A}"/>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God’s children live in obedience to the Word</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with the help and guidance of the Holy Spirit.</a:t>
            </a:r>
          </a:p>
          <a:p xmlns:a="http://schemas.openxmlformats.org/drawingml/2006/main">
            <a:pPr algn="l">
              <a:buNone/>
              <a:defRPr sz="3375" b="0">
                <a:solidFill>
                  <a:srgbClr val="FFFFFF"/>
                </a:solidFill>
                <a:latin typeface="Apple SD Gothic Neo"/>
                <a:ea typeface="Apple SD Gothic Neo"/>
                <a:cs typeface="Apple SD Gothic Neo"/>
              </a:defRPr>
            </a:pPr>
            <a:r>
              <a:rPr sz="3375" b="0">
                <a:solidFill>
                  <a:srgbClr val="FFFFFF"/>
                </a:solidFill>
                <a:latin typeface="Apple SD Gothic Neo"/>
                <a:ea typeface="Apple SD Gothic Neo"/>
                <a:cs typeface="Apple SD Gothic Neo"/>
              </a:rPr>
              <a:t/>
            </a:r>
          </a:p>
          <a:p xmlns:a="http://schemas.openxmlformats.org/drawingml/2006/main">
            <a:pPr>
              <a:defRPr sz="3300">
                <a:solidFill>
                  <a:srgbClr val="FFFFFF"/>
                </a:solidFill>
                <a:latin typeface="Apple SD Gothic Neo"/>
                <a:ea typeface="Apple SD Gothic Neo"/>
                <a:cs typeface="Apple SD Gothic Neo"/>
              </a:defRPr>
            </a:pPr>
            <a:r>
              <a:rPr sz="3300">
                <a:solidFill>
                  <a:srgbClr val="FFFFFF"/>
                </a:solidFill>
                <a:latin typeface="Apple SD Gothic Neo"/>
                <a:ea typeface="Apple SD Gothic Neo"/>
                <a:cs typeface="Apple SD Gothic Neo"/>
              </a:rPr>
              <a:t>The Word is the standard by which they live.</a:t>
            </a:r>
          </a:p>
        </p:txBody>
      </p:sp>
      <p:sp>
        <p:nvSpPr>
          <p:cNvPr id="3" name="">
            <a:extLst xmlns:a="http://schemas.openxmlformats.org/drawingml/2006/main">
              <a:ext uri="{FF2B5EF4-FFF2-40B4-BE49-F238E27FC236}">
                <a16:creationId xmlns:a16="http://schemas.microsoft.com/office/drawing/2014/main" id="{D6652AA7-7387-4B81-A05F-5862972AADAF}"/>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34</a:t>
            </a:r>
          </a:p>
        </p:txBody>
      </p:sp>
    </p:spTree>
    <p:extLst>
      <p:ext uri="{BB962C8B-B14F-4D97-AF65-F5344CB8AC3E}">
        <p14:creationId xmlns:p14="http://schemas.microsoft.com/office/powerpoint/2010/main" val="1763765752"/>
      </p:ext>
    </p:extLst>
  </p:cSld>
</p:sld>
</file>

<file path=ppt/slides/slide35.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05161A3E-F99C-4ED4-94D5-6FED8CA49512}"/>
              </a:ext>
            </a:extLst>
          </p:cNvPr>
          <p:cNvSpPr>
            <a:spLocks xmlns:a="http://schemas.openxmlformats.org/drawingml/2006/main" noGrp="1"/>
          </p:cNvSpPr>
          <p:nvPr/>
        </p:nvSpPr>
        <p:spPr>
          <a:xfrm xmlns:a="http://schemas.openxmlformats.org/drawingml/2006/main">
            <a:off x="952500" y="904875"/>
            <a:ext cx="2381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6000" b="0">
                <a:solidFill>
                  <a:srgbClr val="D8E8FA"/>
                </a:solidFill>
                <a:latin typeface="Apple SD Gothic Neo"/>
                <a:ea typeface="Apple SD Gothic Neo"/>
                <a:cs typeface="Apple SD Gothic Neo"/>
              </a:defRPr>
            </a:pPr>
            <a:r>
              <a:rPr sz="6000" b="0">
                <a:solidFill>
                  <a:srgbClr val="D8E8FA"/>
                </a:solidFill>
                <a:latin typeface="Apple SD Gothic Neo"/>
                <a:ea typeface="Apple SD Gothic Neo"/>
                <a:cs typeface="Apple SD Gothic Neo"/>
              </a:rPr>
              <a:t>5</a:t>
            </a:r>
          </a:p>
        </p:txBody>
      </p:sp>
      <p:sp>
        <p:nvSpPr>
          <p:cNvPr id="2" name="">
            <a:extLst xmlns:a="http://schemas.openxmlformats.org/drawingml/2006/main">
              <a:ext uri="{FF2B5EF4-FFF2-40B4-BE49-F238E27FC236}">
                <a16:creationId xmlns:a16="http://schemas.microsoft.com/office/drawing/2014/main" id="{A73D7285-1D70-48A9-9FDD-6026B18E225E}"/>
              </a:ext>
            </a:extLst>
          </p:cNvPr>
          <p:cNvSpPr>
            <a:spLocks xmlns:a="http://schemas.openxmlformats.org/drawingml/2006/main" noGrp="1"/>
          </p:cNvSpPr>
          <p:nvPr/>
        </p:nvSpPr>
        <p:spPr>
          <a:xfrm xmlns:a="http://schemas.openxmlformats.org/drawingml/2006/main">
            <a:off x="952500" y="2428875"/>
            <a:ext cx="10287000" cy="2286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Living in the Word Means</a:t>
            </a:r>
          </a:p>
          <a:p xmlns:a="http://schemas.openxmlformats.org/drawingml/2006/main">
            <a:pPr algn="l">
              <a:buNone/>
              <a:defRPr sz="4425" b="1">
                <a:solidFill>
                  <a:srgbClr val="FFFFFF"/>
                </a:solidFill>
                <a:latin typeface="Apple SD Gothic Neo"/>
                <a:ea typeface="Apple SD Gothic Neo"/>
                <a:cs typeface="Apple SD Gothic Neo"/>
              </a:defRPr>
            </a:pPr>
            <a:r>
              <a:rPr sz="4425" b="1">
                <a:solidFill>
                  <a:srgbClr val="FFFFFF"/>
                </a:solidFill>
                <a:latin typeface="Apple SD Gothic Neo"/>
                <a:ea typeface="Apple SD Gothic Neo"/>
                <a:cs typeface="Apple SD Gothic Neo"/>
              </a:rPr>
              <a:t>Loving One Another</a:t>
            </a:r>
          </a:p>
        </p:txBody>
      </p:sp>
      <p:sp>
        <p:nvSpPr>
          <p:cNvPr id="3" name="">
            <a:extLst xmlns:a="http://schemas.openxmlformats.org/drawingml/2006/main">
              <a:ext uri="{FF2B5EF4-FFF2-40B4-BE49-F238E27FC236}">
                <a16:creationId xmlns:a16="http://schemas.microsoft.com/office/drawing/2014/main" id="{7F92429F-58B6-496E-AD78-441EB1D80A41}"/>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35</a:t>
            </a:r>
          </a:p>
        </p:txBody>
      </p:sp>
    </p:spTree>
    <p:extLst>
      <p:ext uri="{BB962C8B-B14F-4D97-AF65-F5344CB8AC3E}">
        <p14:creationId xmlns:p14="http://schemas.microsoft.com/office/powerpoint/2010/main" val="2117990831"/>
      </p:ext>
    </p:extLst>
  </p:cSld>
</p:sld>
</file>

<file path=ppt/slides/slide36.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5ADC05A9-A573-481A-94AE-2DECE5567996}"/>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Love One Another Fervently</a:t>
            </a:r>
          </a:p>
        </p:txBody>
      </p:sp>
      <p:sp>
        <p:nvSpPr>
          <p:cNvPr id="2" name="">
            <a:extLst xmlns:a="http://schemas.openxmlformats.org/drawingml/2006/main">
              <a:ext uri="{FF2B5EF4-FFF2-40B4-BE49-F238E27FC236}">
                <a16:creationId xmlns:a16="http://schemas.microsoft.com/office/drawing/2014/main" id="{1EF24C47-8153-41F2-9BBD-0C7209B6C3E9}"/>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Seeing ye have purified your souls</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in obeying the truth through the Spirit</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unto unfeigned love of the brethren,</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see that ye love one another</a:t>
            </a:r>
          </a:p>
          <a:p xmlns:a="http://schemas.openxmlformats.org/drawingml/2006/main">
            <a:pPr algn="l">
              <a:buNone/>
              <a:defRPr sz="3300" b="0">
                <a:solidFill>
                  <a:srgbClr val="FFFFFF"/>
                </a:solidFill>
                <a:latin typeface="Apple SD Gothic Neo"/>
                <a:ea typeface="Apple SD Gothic Neo"/>
                <a:cs typeface="Apple SD Gothic Neo"/>
              </a:defRPr>
            </a:pPr>
            <a:r>
              <a:rPr sz="3300" b="0">
                <a:solidFill>
                  <a:srgbClr val="FFFFFF"/>
                </a:solidFill>
                <a:latin typeface="Apple SD Gothic Neo"/>
                <a:ea typeface="Apple SD Gothic Neo"/>
                <a:cs typeface="Apple SD Gothic Neo"/>
              </a:rPr>
              <a:t>with a pure heart fervently:</a:t>
            </a:r>
          </a:p>
        </p:txBody>
      </p:sp>
      <p:sp>
        <p:nvSpPr>
          <p:cNvPr id="3" name="">
            <a:extLst xmlns:a="http://schemas.openxmlformats.org/drawingml/2006/main">
              <a:ext uri="{FF2B5EF4-FFF2-40B4-BE49-F238E27FC236}">
                <a16:creationId xmlns:a16="http://schemas.microsoft.com/office/drawing/2014/main" id="{461F257E-809C-4C06-AFD0-16008D01BF35}"/>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Peter 1:22 (KJV)</a:t>
            </a:r>
          </a:p>
        </p:txBody>
      </p:sp>
      <p:sp>
        <p:nvSpPr>
          <p:cNvPr id="4" name="">
            <a:extLst xmlns:a="http://schemas.openxmlformats.org/drawingml/2006/main">
              <a:ext uri="{FF2B5EF4-FFF2-40B4-BE49-F238E27FC236}">
                <a16:creationId xmlns:a16="http://schemas.microsoft.com/office/drawing/2014/main" id="{17E29D6E-0777-4ED8-AE64-A49305DD486A}"/>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36</a:t>
            </a:r>
          </a:p>
        </p:txBody>
      </p:sp>
    </p:spTree>
    <p:extLst>
      <p:ext uri="{BB962C8B-B14F-4D97-AF65-F5344CB8AC3E}">
        <p14:creationId xmlns:p14="http://schemas.microsoft.com/office/powerpoint/2010/main" val="1377074057"/>
      </p:ext>
    </p:extLst>
  </p:cSld>
</p:sld>
</file>

<file path=ppt/slides/slide37.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93AD1CEA-8E65-48A8-8D77-DBA4E55D81F0}"/>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Fruit of Obedience to the Word</a:t>
            </a:r>
          </a:p>
        </p:txBody>
      </p:sp>
      <p:sp>
        <p:nvSpPr>
          <p:cNvPr id="2" name="">
            <a:extLst xmlns:a="http://schemas.openxmlformats.org/drawingml/2006/main">
              <a:ext uri="{FF2B5EF4-FFF2-40B4-BE49-F238E27FC236}">
                <a16:creationId xmlns:a16="http://schemas.microsoft.com/office/drawing/2014/main" id="{76DBDEB5-CDD9-4D22-B565-4673B07CBB97}"/>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075" b="0">
                <a:solidFill>
                  <a:srgbClr val="FFFFFF"/>
                </a:solidFill>
                <a:latin typeface="Apple SD Gothic Neo"/>
                <a:ea typeface="Apple SD Gothic Neo"/>
                <a:cs typeface="Apple SD Gothic Neo"/>
              </a:defRPr>
            </a:pPr>
            <a:r>
              <a:rPr sz="3075" b="0">
                <a:solidFill>
                  <a:srgbClr val="FFFFFF"/>
                </a:solidFill>
                <a:latin typeface="Apple SD Gothic Neo"/>
                <a:ea typeface="Apple SD Gothic Neo"/>
                <a:cs typeface="Apple SD Gothic Neo"/>
              </a:rPr>
              <a:t>Those born again through the Word live in the Word.</a:t>
            </a:r>
          </a:p>
          <a:p xmlns:a="http://schemas.openxmlformats.org/drawingml/2006/main">
            <a:r>
              <a:t/>
            </a:r>
          </a:p>
          <a:p xmlns:a="http://schemas.openxmlformats.org/drawingml/2006/main">
            <a:pPr algn="l">
              <a:buNone/>
              <a:defRPr sz="3075" b="0">
                <a:solidFill>
                  <a:srgbClr val="FFFFFF"/>
                </a:solidFill>
                <a:latin typeface="Apple SD Gothic Neo"/>
                <a:ea typeface="Apple SD Gothic Neo"/>
                <a:cs typeface="Apple SD Gothic Neo"/>
              </a:defRPr>
            </a:pPr>
            <a:r>
              <a:rPr sz="3075" b="0">
                <a:solidFill>
                  <a:srgbClr val="FFFFFF"/>
                </a:solidFill>
                <a:latin typeface="Apple SD Gothic Neo"/>
                <a:ea typeface="Apple SD Gothic Neo"/>
                <a:cs typeface="Apple SD Gothic Neo"/>
              </a:rPr>
              <a:t>Those who live in the Word obey the Word.</a:t>
            </a:r>
          </a:p>
          <a:p xmlns:a="http://schemas.openxmlformats.org/drawingml/2006/main">
            <a:r>
              <a:t/>
            </a:r>
          </a:p>
          <a:p xmlns:a="http://schemas.openxmlformats.org/drawingml/2006/main">
            <a:pPr algn="l">
              <a:buNone/>
              <a:defRPr sz="3075" b="0">
                <a:solidFill>
                  <a:srgbClr val="FFFFFF"/>
                </a:solidFill>
                <a:latin typeface="Apple SD Gothic Neo"/>
                <a:ea typeface="Apple SD Gothic Neo"/>
                <a:cs typeface="Apple SD Gothic Neo"/>
              </a:defRPr>
            </a:pPr>
            <a:r>
              <a:rPr sz="3075" b="0">
                <a:solidFill>
                  <a:srgbClr val="FFFFFF"/>
                </a:solidFill>
                <a:latin typeface="Apple SD Gothic Neo"/>
                <a:ea typeface="Apple SD Gothic Neo"/>
                <a:cs typeface="Apple SD Gothic Neo"/>
              </a:rPr>
              <a:t>Those who obey the Word love one another.</a:t>
            </a:r>
          </a:p>
        </p:txBody>
      </p:sp>
      <p:sp>
        <p:nvSpPr>
          <p:cNvPr id="3" name="">
            <a:extLst xmlns:a="http://schemas.openxmlformats.org/drawingml/2006/main">
              <a:ext uri="{FF2B5EF4-FFF2-40B4-BE49-F238E27FC236}">
                <a16:creationId xmlns:a16="http://schemas.microsoft.com/office/drawing/2014/main" id="{3281A135-F28A-484F-A55C-DDFD2A185810}"/>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37</a:t>
            </a:r>
          </a:p>
        </p:txBody>
      </p:sp>
    </p:spTree>
    <p:extLst>
      <p:ext uri="{BB962C8B-B14F-4D97-AF65-F5344CB8AC3E}">
        <p14:creationId xmlns:p14="http://schemas.microsoft.com/office/powerpoint/2010/main" val="977790252"/>
      </p:ext>
    </p:extLst>
  </p:cSld>
</p:sld>
</file>

<file path=ppt/slides/slide38.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7A9C35EB-2C10-4CC2-BC71-62C8E8141349}"/>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He First Loved Us</a:t>
            </a:r>
          </a:p>
        </p:txBody>
      </p:sp>
      <p:sp>
        <p:nvSpPr>
          <p:cNvPr id="2" name="">
            <a:extLst xmlns:a="http://schemas.openxmlformats.org/drawingml/2006/main">
              <a:ext uri="{FF2B5EF4-FFF2-40B4-BE49-F238E27FC236}">
                <a16:creationId xmlns:a16="http://schemas.microsoft.com/office/drawing/2014/main" id="{1627667C-7AF7-49BC-A091-F0322AC0FE23}"/>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200" b="0">
                <a:solidFill>
                  <a:srgbClr val="FFFFFF"/>
                </a:solidFill>
                <a:latin typeface="Apple SD Gothic Neo"/>
                <a:ea typeface="Apple SD Gothic Neo"/>
                <a:cs typeface="Apple SD Gothic Neo"/>
              </a:defRPr>
            </a:pPr>
            <a:r>
              <a:rPr sz="4200" b="0">
                <a:solidFill>
                  <a:srgbClr val="FFFFFF"/>
                </a:solidFill>
                <a:latin typeface="Apple SD Gothic Neo"/>
                <a:ea typeface="Apple SD Gothic Neo"/>
                <a:cs typeface="Apple SD Gothic Neo"/>
              </a:rPr>
              <a:t>We love him,</a:t>
            </a:r>
          </a:p>
          <a:p xmlns:a="http://schemas.openxmlformats.org/drawingml/2006/main">
            <a:pPr algn="l">
              <a:buNone/>
              <a:defRPr sz="4200" b="0">
                <a:solidFill>
                  <a:srgbClr val="FFFFFF"/>
                </a:solidFill>
                <a:latin typeface="Apple SD Gothic Neo"/>
                <a:ea typeface="Apple SD Gothic Neo"/>
                <a:cs typeface="Apple SD Gothic Neo"/>
              </a:defRPr>
            </a:pPr>
            <a:r>
              <a:rPr sz="4200" b="0">
                <a:solidFill>
                  <a:srgbClr val="FFFFFF"/>
                </a:solidFill>
                <a:latin typeface="Apple SD Gothic Neo"/>
                <a:ea typeface="Apple SD Gothic Neo"/>
                <a:cs typeface="Apple SD Gothic Neo"/>
              </a:rPr>
              <a:t>because he first loved us.</a:t>
            </a:r>
          </a:p>
        </p:txBody>
      </p:sp>
      <p:sp>
        <p:nvSpPr>
          <p:cNvPr id="3" name="">
            <a:extLst xmlns:a="http://schemas.openxmlformats.org/drawingml/2006/main">
              <a:ext uri="{FF2B5EF4-FFF2-40B4-BE49-F238E27FC236}">
                <a16:creationId xmlns:a16="http://schemas.microsoft.com/office/drawing/2014/main" id="{3B29A1A4-E9BC-4912-8C61-97DB37A37EDA}"/>
              </a:ext>
            </a:extLst>
          </p:cNvPr>
          <p:cNvSpPr>
            <a:spLocks xmlns:a="http://schemas.openxmlformats.org/drawingml/2006/main" noGrp="1"/>
          </p:cNvSpPr>
          <p:nvPr/>
        </p:nvSpPr>
        <p:spPr>
          <a:xfrm xmlns:a="http://schemas.openxmlformats.org/drawingml/2006/main">
            <a:off x="952500" y="5905500"/>
            <a:ext cx="9906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025" b="0">
                <a:solidFill>
                  <a:srgbClr val="C7D6E9"/>
                </a:solidFill>
                <a:latin typeface="Apple SD Gothic Neo"/>
                <a:ea typeface="Apple SD Gothic Neo"/>
                <a:cs typeface="Apple SD Gothic Neo"/>
              </a:defRPr>
            </a:pPr>
            <a:r>
              <a:rPr sz="2025" b="0">
                <a:solidFill>
                  <a:srgbClr val="C7D6E9"/>
                </a:solidFill>
                <a:latin typeface="Apple SD Gothic Neo"/>
                <a:ea typeface="Apple SD Gothic Neo"/>
                <a:cs typeface="Apple SD Gothic Neo"/>
              </a:rPr>
              <a:t>1 John 4:19 (KJV)</a:t>
            </a:r>
          </a:p>
        </p:txBody>
      </p:sp>
      <p:sp>
        <p:nvSpPr>
          <p:cNvPr id="4" name="">
            <a:extLst xmlns:a="http://schemas.openxmlformats.org/drawingml/2006/main">
              <a:ext uri="{FF2B5EF4-FFF2-40B4-BE49-F238E27FC236}">
                <a16:creationId xmlns:a16="http://schemas.microsoft.com/office/drawing/2014/main" id="{8EF0BE32-F96D-48CC-AD56-198DC281E1AF}"/>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38</a:t>
            </a:r>
          </a:p>
        </p:txBody>
      </p:sp>
    </p:spTree>
    <p:extLst>
      <p:ext uri="{BB962C8B-B14F-4D97-AF65-F5344CB8AC3E}">
        <p14:creationId xmlns:p14="http://schemas.microsoft.com/office/powerpoint/2010/main" val="1772798723"/>
      </p:ext>
    </p:extLst>
  </p:cSld>
</p:sld>
</file>

<file path=ppt/slides/slide39.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6448DF67-E9F9-4A3D-8D92-CDB611DFAD17}"/>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The Love of the Cross</a:t>
            </a:r>
          </a:p>
        </p:txBody>
      </p:sp>
      <p:sp>
        <p:nvSpPr>
          <p:cNvPr id="2" name="">
            <a:extLst xmlns:a="http://schemas.openxmlformats.org/drawingml/2006/main">
              <a:ext uri="{FF2B5EF4-FFF2-40B4-BE49-F238E27FC236}">
                <a16:creationId xmlns:a16="http://schemas.microsoft.com/office/drawing/2014/main" id="{3B8CCD53-D7C7-4276-B4DC-A2278B0961F5}"/>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375" b="0">
                <a:solidFill>
                  <a:srgbClr val="FFFFFF"/>
                </a:solidFill>
                <a:latin typeface="Apple SD Gothic Neo"/>
                <a:ea typeface="Apple SD Gothic Neo"/>
                <a:cs typeface="Apple SD Gothic Neo"/>
              </a:defRPr>
            </a:pPr>
            <a:r>
              <a:rPr sz="3375" b="0">
                <a:solidFill>
                  <a:srgbClr val="FFFFFF"/>
                </a:solidFill>
                <a:latin typeface="Apple SD Gothic Neo"/>
                <a:ea typeface="Apple SD Gothic Neo"/>
                <a:cs typeface="Apple SD Gothic Neo"/>
              </a:rPr>
              <a:t>Jesus Christ, who came as the Word made flesh,</a:t>
            </a:r>
          </a:p>
          <a:p xmlns:a="http://schemas.openxmlformats.org/drawingml/2006/main">
            <a:pPr algn="l">
              <a:buNone/>
              <a:defRPr sz="3375" b="0">
                <a:solidFill>
                  <a:srgbClr val="FFFFFF"/>
                </a:solidFill>
                <a:latin typeface="Apple SD Gothic Neo"/>
                <a:ea typeface="Apple SD Gothic Neo"/>
                <a:cs typeface="Apple SD Gothic Neo"/>
              </a:defRPr>
            </a:pPr>
            <a:r>
              <a:rPr sz="3375" b="0">
                <a:solidFill>
                  <a:srgbClr val="FFFFFF"/>
                </a:solidFill>
                <a:latin typeface="Apple SD Gothic Neo"/>
                <a:ea typeface="Apple SD Gothic Neo"/>
                <a:cs typeface="Apple SD Gothic Neo"/>
              </a:rPr>
              <a:t>loved us first.</a:t>
            </a:r>
          </a:p>
          <a:p xmlns:a="http://schemas.openxmlformats.org/drawingml/2006/main">
            <a:r>
              <a:t/>
            </a:r>
          </a:p>
          <a:p xmlns:a="http://schemas.openxmlformats.org/drawingml/2006/main">
            <a:pPr algn="l">
              <a:buNone/>
              <a:defRPr sz="3375" b="0">
                <a:solidFill>
                  <a:srgbClr val="FFFFFF"/>
                </a:solidFill>
                <a:latin typeface="Apple SD Gothic Neo"/>
                <a:ea typeface="Apple SD Gothic Neo"/>
                <a:cs typeface="Apple SD Gothic Neo"/>
              </a:defRPr>
            </a:pPr>
            <a:r>
              <a:rPr sz="3375" b="0">
                <a:solidFill>
                  <a:srgbClr val="FFFFFF"/>
                </a:solidFill>
                <a:latin typeface="Apple SD Gothic Neo"/>
                <a:ea typeface="Apple SD Gothic Neo"/>
                <a:cs typeface="Apple SD Gothic Neo"/>
              </a:rPr>
              <a:t>That love was shown most clearly on the cross.</a:t>
            </a:r>
          </a:p>
        </p:txBody>
      </p:sp>
      <p:sp>
        <p:nvSpPr>
          <p:cNvPr id="3" name="">
            <a:extLst xmlns:a="http://schemas.openxmlformats.org/drawingml/2006/main">
              <a:ext uri="{FF2B5EF4-FFF2-40B4-BE49-F238E27FC236}">
                <a16:creationId xmlns:a16="http://schemas.microsoft.com/office/drawing/2014/main" id="{B1639554-9093-4D34-8B69-3005686887F3}"/>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39</a:t>
            </a:r>
          </a:p>
        </p:txBody>
      </p:sp>
    </p:spTree>
    <p:extLst>
      <p:ext uri="{BB962C8B-B14F-4D97-AF65-F5344CB8AC3E}">
        <p14:creationId xmlns:p14="http://schemas.microsoft.com/office/powerpoint/2010/main" val="805863367"/>
      </p:ext>
    </p:extLst>
  </p:cSld>
</p:sld>
</file>

<file path=ppt/slides/slide40.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2" name="">
            <a:extLst xmlns:a="http://schemas.openxmlformats.org/drawingml/2006/main">
              <a:ext uri="{FF2B5EF4-FFF2-40B4-BE49-F238E27FC236}">
                <a16:creationId xmlns:a16="http://schemas.microsoft.com/office/drawing/2014/main" id="{A3680341-F0FB-44A4-9EF4-B7EF705E0E3F}"/>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Loving One Another and Bringing Life</a:t>
            </a:r>
          </a:p>
        </p:txBody>
      </p:sp>
      <p:sp>
        <p:nvSpPr>
          <p:cNvPr id="2" name="">
            <a:extLst xmlns:a="http://schemas.openxmlformats.org/drawingml/2006/main">
              <a:ext uri="{FF2B5EF4-FFF2-40B4-BE49-F238E27FC236}">
                <a16:creationId xmlns:a16="http://schemas.microsoft.com/office/drawing/2014/main" id="{C3F2BFA4-6ADE-4237-BE1C-909284493AB8}"/>
              </a:ext>
            </a:extLst>
          </p:cNvPr>
          <p:cNvSpPr>
            <a:spLocks xmlns:a="http://schemas.openxmlformats.org/drawingml/2006/main" noGrp="1"/>
          </p:cNvSpPr>
          <p:nvPr/>
        </p:nvSpPr>
        <p:spPr>
          <a:xfrm xmlns:a="http://schemas.openxmlformats.org/drawingml/2006/main">
            <a:off x="857250" y="16906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Receiving the love of Christ’s cross</a:t>
            </a:r>
          </a:p>
        </p:txBody>
      </p:sp>
      <p:sp>
        <p:nvSpPr>
          <p:cNvPr id="3" name="">
            <a:extLst xmlns:a="http://schemas.openxmlformats.org/drawingml/2006/main">
              <a:ext uri="{FF2B5EF4-FFF2-40B4-BE49-F238E27FC236}">
                <a16:creationId xmlns:a16="http://schemas.microsoft.com/office/drawing/2014/main" id="{9A992BAE-3831-4F05-BFBB-007502A0E87D}"/>
              </a:ext>
            </a:extLst>
          </p:cNvPr>
          <p:cNvSpPr>
            <a:spLocks xmlns:a="http://schemas.openxmlformats.org/drawingml/2006/main" noGrp="1"/>
          </p:cNvSpPr>
          <p:nvPr/>
        </p:nvSpPr>
        <p:spPr>
          <a:xfrm xmlns:a="http://schemas.openxmlformats.org/drawingml/2006/main">
            <a:off x="5524500" y="22621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A4E67C89-3A66-471D-8060-E60BCB062F2D}"/>
              </a:ext>
            </a:extLst>
          </p:cNvPr>
          <p:cNvSpPr>
            <a:spLocks xmlns:a="http://schemas.openxmlformats.org/drawingml/2006/main" noGrp="1"/>
          </p:cNvSpPr>
          <p:nvPr/>
        </p:nvSpPr>
        <p:spPr>
          <a:xfrm xmlns:a="http://schemas.openxmlformats.org/drawingml/2006/main">
            <a:off x="857250" y="24907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Born again as children of God</a:t>
            </a:r>
          </a:p>
        </p:txBody>
      </p:sp>
      <p:sp>
        <p:nvSpPr>
          <p:cNvPr id="5" name="">
            <a:extLst xmlns:a="http://schemas.openxmlformats.org/drawingml/2006/main">
              <a:ext uri="{FF2B5EF4-FFF2-40B4-BE49-F238E27FC236}">
                <a16:creationId xmlns:a16="http://schemas.microsoft.com/office/drawing/2014/main" id="{CC0BA3AC-008A-42AE-BFCF-FC21F1AB516F}"/>
              </a:ext>
            </a:extLst>
          </p:cNvPr>
          <p:cNvSpPr>
            <a:spLocks xmlns:a="http://schemas.openxmlformats.org/drawingml/2006/main" noGrp="1"/>
          </p:cNvSpPr>
          <p:nvPr/>
        </p:nvSpPr>
        <p:spPr>
          <a:xfrm xmlns:a="http://schemas.openxmlformats.org/drawingml/2006/main">
            <a:off x="5524500" y="30622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FFB00A8B-7E1D-48DD-9EA2-65AB8D63FA20}"/>
              </a:ext>
            </a:extLst>
          </p:cNvPr>
          <p:cNvSpPr>
            <a:spLocks xmlns:a="http://schemas.openxmlformats.org/drawingml/2006/main" noGrp="1"/>
          </p:cNvSpPr>
          <p:nvPr/>
        </p:nvSpPr>
        <p:spPr>
          <a:xfrm xmlns:a="http://schemas.openxmlformats.org/drawingml/2006/main">
            <a:off x="857250" y="32908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guidance of the Holy Spirit</a:t>
            </a:r>
          </a:p>
        </p:txBody>
      </p:sp>
      <p:sp>
        <p:nvSpPr>
          <p:cNvPr id="7" name="">
            <a:extLst xmlns:a="http://schemas.openxmlformats.org/drawingml/2006/main">
              <a:ext uri="{FF2B5EF4-FFF2-40B4-BE49-F238E27FC236}">
                <a16:creationId xmlns:a16="http://schemas.microsoft.com/office/drawing/2014/main" id="{F91FE510-0B53-4E3C-A464-9C67D83AEECE}"/>
              </a:ext>
            </a:extLst>
          </p:cNvPr>
          <p:cNvSpPr>
            <a:spLocks xmlns:a="http://schemas.openxmlformats.org/drawingml/2006/main" noGrp="1"/>
          </p:cNvSpPr>
          <p:nvPr/>
        </p:nvSpPr>
        <p:spPr>
          <a:xfrm xmlns:a="http://schemas.openxmlformats.org/drawingml/2006/main">
            <a:off x="5524500" y="38623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29ACFE87-EA7A-4ECE-A125-354E21ACDC74}"/>
              </a:ext>
            </a:extLst>
          </p:cNvPr>
          <p:cNvSpPr>
            <a:spLocks xmlns:a="http://schemas.openxmlformats.org/drawingml/2006/main" noGrp="1"/>
          </p:cNvSpPr>
          <p:nvPr/>
        </p:nvSpPr>
        <p:spPr>
          <a:xfrm xmlns:a="http://schemas.openxmlformats.org/drawingml/2006/main">
            <a:off x="857250" y="40909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Obeying the Word</a:t>
            </a:r>
          </a:p>
        </p:txBody>
      </p:sp>
      <p:sp>
        <p:nvSpPr>
          <p:cNvPr id="9" name="">
            <a:extLst xmlns:a="http://schemas.openxmlformats.org/drawingml/2006/main">
              <a:ext uri="{FF2B5EF4-FFF2-40B4-BE49-F238E27FC236}">
                <a16:creationId xmlns:a16="http://schemas.microsoft.com/office/drawing/2014/main" id="{E03FAB9A-CB09-4B1C-90D9-5C9053565D9B}"/>
              </a:ext>
            </a:extLst>
          </p:cNvPr>
          <p:cNvSpPr>
            <a:spLocks xmlns:a="http://schemas.openxmlformats.org/drawingml/2006/main" noGrp="1"/>
          </p:cNvSpPr>
          <p:nvPr/>
        </p:nvSpPr>
        <p:spPr>
          <a:xfrm xmlns:a="http://schemas.openxmlformats.org/drawingml/2006/main">
            <a:off x="5524500" y="46624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E5D24364-D06E-4F64-BD92-62D04339647A}"/>
              </a:ext>
            </a:extLst>
          </p:cNvPr>
          <p:cNvSpPr>
            <a:spLocks xmlns:a="http://schemas.openxmlformats.org/drawingml/2006/main" noGrp="1"/>
          </p:cNvSpPr>
          <p:nvPr/>
        </p:nvSpPr>
        <p:spPr>
          <a:xfrm xmlns:a="http://schemas.openxmlformats.org/drawingml/2006/main">
            <a:off x="857250" y="48910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Loving one another deeply</a:t>
            </a:r>
          </a:p>
        </p:txBody>
      </p:sp>
      <p:sp>
        <p:nvSpPr>
          <p:cNvPr id="11" name="">
            <a:extLst xmlns:a="http://schemas.openxmlformats.org/drawingml/2006/main">
              <a:ext uri="{FF2B5EF4-FFF2-40B4-BE49-F238E27FC236}">
                <a16:creationId xmlns:a16="http://schemas.microsoft.com/office/drawing/2014/main" id="{005D587A-83DC-471C-B5C0-70AC53F4F1BC}"/>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40</a:t>
            </a:r>
          </a:p>
        </p:txBody>
      </p:sp>
    </p:spTree>
    <p:extLst>
      <p:ext uri="{BB962C8B-B14F-4D97-AF65-F5344CB8AC3E}">
        <p14:creationId xmlns:p14="http://schemas.microsoft.com/office/powerpoint/2010/main" val="1142669370"/>
      </p:ext>
    </p:extLst>
  </p:cSld>
</p:sld>
</file>

<file path=ppt/slides/slide41.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CE31E83B-7F74-4467-8CC2-826322B7841A}"/>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Closing</a:t>
            </a:r>
          </a:p>
        </p:txBody>
      </p:sp>
      <p:sp>
        <p:nvSpPr>
          <p:cNvPr id="2" name="">
            <a:extLst xmlns:a="http://schemas.openxmlformats.org/drawingml/2006/main">
              <a:ext uri="{FF2B5EF4-FFF2-40B4-BE49-F238E27FC236}">
                <a16:creationId xmlns:a16="http://schemas.microsoft.com/office/drawing/2014/main" id="{02CF08DD-478E-46C6-BEE1-4785D529E2F7}"/>
              </a:ext>
            </a:extLst>
          </p:cNvPr>
          <p:cNvSpPr>
            <a:spLocks xmlns:a="http://schemas.openxmlformats.org/drawingml/2006/main" noGrp="1"/>
          </p:cNvSpPr>
          <p:nvPr/>
        </p:nvSpPr>
        <p:spPr>
          <a:xfrm xmlns:a="http://schemas.openxmlformats.org/drawingml/2006/main">
            <a:off x="952500" y="1695450"/>
            <a:ext cx="10287000" cy="3790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Christians are people who have been born again.</a:t>
            </a:r>
          </a:p>
          <a:p xmlns:a="http://schemas.openxmlformats.org/drawingml/2006/main">
            <a:r>
              <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Born of water and the Spirit.</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Born again as children of God.</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Born again through the living</a:t>
            </a:r>
          </a:p>
          <a:p xmlns:a="http://schemas.openxmlformats.org/drawingml/2006/main">
            <a:pPr algn="l">
              <a:buNone/>
              <a:defRPr sz="3150" b="0">
                <a:solidFill>
                  <a:srgbClr val="FFFFFF"/>
                </a:solidFill>
                <a:latin typeface="Apple SD Gothic Neo"/>
                <a:ea typeface="Apple SD Gothic Neo"/>
                <a:cs typeface="Apple SD Gothic Neo"/>
              </a:defRPr>
            </a:pPr>
            <a:r>
              <a:rPr sz="3150" b="0">
                <a:solidFill>
                  <a:srgbClr val="FFFFFF"/>
                </a:solidFill>
                <a:latin typeface="Apple SD Gothic Neo"/>
                <a:ea typeface="Apple SD Gothic Neo"/>
                <a:cs typeface="Apple SD Gothic Neo"/>
              </a:rPr>
              <a:t>and eternal Word of God.</a:t>
            </a:r>
          </a:p>
        </p:txBody>
      </p:sp>
      <p:sp>
        <p:nvSpPr>
          <p:cNvPr id="3" name="">
            <a:extLst xmlns:a="http://schemas.openxmlformats.org/drawingml/2006/main">
              <a:ext uri="{FF2B5EF4-FFF2-40B4-BE49-F238E27FC236}">
                <a16:creationId xmlns:a16="http://schemas.microsoft.com/office/drawing/2014/main" id="{E5ECBD68-6D42-49B9-A4F3-BFA36638E077}"/>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41</a:t>
            </a:r>
          </a:p>
        </p:txBody>
      </p:sp>
    </p:spTree>
    <p:extLst>
      <p:ext uri="{BB962C8B-B14F-4D97-AF65-F5344CB8AC3E}">
        <p14:creationId xmlns:p14="http://schemas.microsoft.com/office/powerpoint/2010/main" val="420889817"/>
      </p:ext>
    </p:extLst>
  </p:cSld>
</p:sld>
</file>

<file path=ppt/slides/slide42.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0" name="">
            <a:extLst xmlns:a="http://schemas.openxmlformats.org/drawingml/2006/main">
              <a:ext uri="{FF2B5EF4-FFF2-40B4-BE49-F238E27FC236}">
                <a16:creationId xmlns:a16="http://schemas.microsoft.com/office/drawing/2014/main" id="{20C5B1CA-D89F-4D95-BAF6-1478DE92A45B}"/>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Closing: New Birth</a:t>
            </a:r>
          </a:p>
        </p:txBody>
      </p:sp>
      <p:sp>
        <p:nvSpPr>
          <p:cNvPr id="2" name="">
            <a:extLst xmlns:a="http://schemas.openxmlformats.org/drawingml/2006/main">
              <a:ext uri="{FF2B5EF4-FFF2-40B4-BE49-F238E27FC236}">
                <a16:creationId xmlns:a16="http://schemas.microsoft.com/office/drawing/2014/main" id="{288C0473-81EE-474C-A7FF-9E5BF6C4930E}"/>
              </a:ext>
            </a:extLst>
          </p:cNvPr>
          <p:cNvSpPr>
            <a:spLocks xmlns:a="http://schemas.openxmlformats.org/drawingml/2006/main" noGrp="1"/>
          </p:cNvSpPr>
          <p:nvPr/>
        </p:nvSpPr>
        <p:spPr>
          <a:xfrm xmlns:a="http://schemas.openxmlformats.org/drawingml/2006/main">
            <a:off x="857250" y="20907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precious blood of Christ</a:t>
            </a:r>
          </a:p>
        </p:txBody>
      </p:sp>
      <p:sp>
        <p:nvSpPr>
          <p:cNvPr id="3" name="">
            <a:extLst xmlns:a="http://schemas.openxmlformats.org/drawingml/2006/main">
              <a:ext uri="{FF2B5EF4-FFF2-40B4-BE49-F238E27FC236}">
                <a16:creationId xmlns:a16="http://schemas.microsoft.com/office/drawing/2014/main" id="{3D28002A-AD10-48A2-8459-405184B55A21}"/>
              </a:ext>
            </a:extLst>
          </p:cNvPr>
          <p:cNvSpPr>
            <a:spLocks xmlns:a="http://schemas.openxmlformats.org/drawingml/2006/main" noGrp="1"/>
          </p:cNvSpPr>
          <p:nvPr/>
        </p:nvSpPr>
        <p:spPr>
          <a:xfrm xmlns:a="http://schemas.openxmlformats.org/drawingml/2006/main">
            <a:off x="5524500" y="26622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40F9D0FA-C33C-4DFB-802A-F7FA760DD03D}"/>
              </a:ext>
            </a:extLst>
          </p:cNvPr>
          <p:cNvSpPr>
            <a:spLocks xmlns:a="http://schemas.openxmlformats.org/drawingml/2006/main" noGrp="1"/>
          </p:cNvSpPr>
          <p:nvPr/>
        </p:nvSpPr>
        <p:spPr>
          <a:xfrm xmlns:a="http://schemas.openxmlformats.org/drawingml/2006/main">
            <a:off x="857250" y="28908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Cleansing from sin</a:t>
            </a:r>
          </a:p>
        </p:txBody>
      </p:sp>
      <p:sp>
        <p:nvSpPr>
          <p:cNvPr id="5" name="">
            <a:extLst xmlns:a="http://schemas.openxmlformats.org/drawingml/2006/main">
              <a:ext uri="{FF2B5EF4-FFF2-40B4-BE49-F238E27FC236}">
                <a16:creationId xmlns:a16="http://schemas.microsoft.com/office/drawing/2014/main" id="{61DF435B-5B71-4DA8-B79B-9790DD76185F}"/>
              </a:ext>
            </a:extLst>
          </p:cNvPr>
          <p:cNvSpPr>
            <a:spLocks xmlns:a="http://schemas.openxmlformats.org/drawingml/2006/main" noGrp="1"/>
          </p:cNvSpPr>
          <p:nvPr/>
        </p:nvSpPr>
        <p:spPr>
          <a:xfrm xmlns:a="http://schemas.openxmlformats.org/drawingml/2006/main">
            <a:off x="5524500" y="34623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48B1A099-D8A0-43FD-93C8-23378F6C85C3}"/>
              </a:ext>
            </a:extLst>
          </p:cNvPr>
          <p:cNvSpPr>
            <a:spLocks xmlns:a="http://schemas.openxmlformats.org/drawingml/2006/main" noGrp="1"/>
          </p:cNvSpPr>
          <p:nvPr/>
        </p:nvSpPr>
        <p:spPr>
          <a:xfrm xmlns:a="http://schemas.openxmlformats.org/drawingml/2006/main">
            <a:off x="857250" y="36909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presence and seal of the Holy Spirit</a:t>
            </a:r>
          </a:p>
        </p:txBody>
      </p:sp>
      <p:sp>
        <p:nvSpPr>
          <p:cNvPr id="7" name="">
            <a:extLst xmlns:a="http://schemas.openxmlformats.org/drawingml/2006/main">
              <a:ext uri="{FF2B5EF4-FFF2-40B4-BE49-F238E27FC236}">
                <a16:creationId xmlns:a16="http://schemas.microsoft.com/office/drawing/2014/main" id="{417FAC27-F390-43AC-BB5E-BEBA3E1F9448}"/>
              </a:ext>
            </a:extLst>
          </p:cNvPr>
          <p:cNvSpPr>
            <a:spLocks xmlns:a="http://schemas.openxmlformats.org/drawingml/2006/main" noGrp="1"/>
          </p:cNvSpPr>
          <p:nvPr/>
        </p:nvSpPr>
        <p:spPr>
          <a:xfrm xmlns:a="http://schemas.openxmlformats.org/drawingml/2006/main">
            <a:off x="5524500" y="426243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91384813-FC6C-4824-A49A-7FEFB04D07EB}"/>
              </a:ext>
            </a:extLst>
          </p:cNvPr>
          <p:cNvSpPr>
            <a:spLocks xmlns:a="http://schemas.openxmlformats.org/drawingml/2006/main" noGrp="1"/>
          </p:cNvSpPr>
          <p:nvPr/>
        </p:nvSpPr>
        <p:spPr>
          <a:xfrm xmlns:a="http://schemas.openxmlformats.org/drawingml/2006/main">
            <a:off x="857250" y="449103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Born of water and the Spirit</a:t>
            </a:r>
          </a:p>
        </p:txBody>
      </p:sp>
      <p:sp>
        <p:nvSpPr>
          <p:cNvPr id="9" name="">
            <a:extLst xmlns:a="http://schemas.openxmlformats.org/drawingml/2006/main">
              <a:ext uri="{FF2B5EF4-FFF2-40B4-BE49-F238E27FC236}">
                <a16:creationId xmlns:a16="http://schemas.microsoft.com/office/drawing/2014/main" id="{3D1947AD-E3C9-48CC-885C-CD3D1F86A782}"/>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42</a:t>
            </a:r>
          </a:p>
        </p:txBody>
      </p:sp>
    </p:spTree>
    <p:extLst>
      <p:ext uri="{BB962C8B-B14F-4D97-AF65-F5344CB8AC3E}">
        <p14:creationId xmlns:p14="http://schemas.microsoft.com/office/powerpoint/2010/main" val="324144028"/>
      </p:ext>
    </p:extLst>
  </p:cSld>
</p:sld>
</file>

<file path=ppt/slides/slide43.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2" name="">
            <a:extLst xmlns:a="http://schemas.openxmlformats.org/drawingml/2006/main">
              <a:ext uri="{FF2B5EF4-FFF2-40B4-BE49-F238E27FC236}">
                <a16:creationId xmlns:a16="http://schemas.microsoft.com/office/drawing/2014/main" id="{CB11C6B1-7B85-4495-89F9-4402615D37FF}"/>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Closing: The Life of God’s Children</a:t>
            </a:r>
          </a:p>
        </p:txBody>
      </p:sp>
      <p:sp>
        <p:nvSpPr>
          <p:cNvPr id="2" name="">
            <a:extLst xmlns:a="http://schemas.openxmlformats.org/drawingml/2006/main">
              <a:ext uri="{FF2B5EF4-FFF2-40B4-BE49-F238E27FC236}">
                <a16:creationId xmlns:a16="http://schemas.microsoft.com/office/drawing/2014/main" id="{7DA5D260-A645-47FC-9B53-7169D6D436CB}"/>
              </a:ext>
            </a:extLst>
          </p:cNvPr>
          <p:cNvSpPr>
            <a:spLocks xmlns:a="http://schemas.openxmlformats.org/drawingml/2006/main" noGrp="1"/>
          </p:cNvSpPr>
          <p:nvPr/>
        </p:nvSpPr>
        <p:spPr>
          <a:xfrm xmlns:a="http://schemas.openxmlformats.org/drawingml/2006/main">
            <a:off x="857250" y="16906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Born of water and the Spirit</a:t>
            </a:r>
          </a:p>
        </p:txBody>
      </p:sp>
      <p:sp>
        <p:nvSpPr>
          <p:cNvPr id="3" name="">
            <a:extLst xmlns:a="http://schemas.openxmlformats.org/drawingml/2006/main">
              <a:ext uri="{FF2B5EF4-FFF2-40B4-BE49-F238E27FC236}">
                <a16:creationId xmlns:a16="http://schemas.microsoft.com/office/drawing/2014/main" id="{9EB4FC91-7EA4-4A2F-B474-E85C8A65E403}"/>
              </a:ext>
            </a:extLst>
          </p:cNvPr>
          <p:cNvSpPr>
            <a:spLocks xmlns:a="http://schemas.openxmlformats.org/drawingml/2006/main" noGrp="1"/>
          </p:cNvSpPr>
          <p:nvPr/>
        </p:nvSpPr>
        <p:spPr>
          <a:xfrm xmlns:a="http://schemas.openxmlformats.org/drawingml/2006/main">
            <a:off x="5524500" y="22621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DF45A20C-AC0F-4FF2-ABDF-737A29151225}"/>
              </a:ext>
            </a:extLst>
          </p:cNvPr>
          <p:cNvSpPr>
            <a:spLocks xmlns:a="http://schemas.openxmlformats.org/drawingml/2006/main" noGrp="1"/>
          </p:cNvSpPr>
          <p:nvPr/>
        </p:nvSpPr>
        <p:spPr>
          <a:xfrm xmlns:a="http://schemas.openxmlformats.org/drawingml/2006/main">
            <a:off x="857250" y="24907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Children of God</a:t>
            </a:r>
          </a:p>
        </p:txBody>
      </p:sp>
      <p:sp>
        <p:nvSpPr>
          <p:cNvPr id="5" name="">
            <a:extLst xmlns:a="http://schemas.openxmlformats.org/drawingml/2006/main">
              <a:ext uri="{FF2B5EF4-FFF2-40B4-BE49-F238E27FC236}">
                <a16:creationId xmlns:a16="http://schemas.microsoft.com/office/drawing/2014/main" id="{3A89291B-E457-49DC-82EB-9975CEBD620D}"/>
              </a:ext>
            </a:extLst>
          </p:cNvPr>
          <p:cNvSpPr>
            <a:spLocks xmlns:a="http://schemas.openxmlformats.org/drawingml/2006/main" noGrp="1"/>
          </p:cNvSpPr>
          <p:nvPr/>
        </p:nvSpPr>
        <p:spPr>
          <a:xfrm xmlns:a="http://schemas.openxmlformats.org/drawingml/2006/main">
            <a:off x="5524500" y="30622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EB04E950-0691-499C-88E4-BB2F84204BB0}"/>
              </a:ext>
            </a:extLst>
          </p:cNvPr>
          <p:cNvSpPr>
            <a:spLocks xmlns:a="http://schemas.openxmlformats.org/drawingml/2006/main" noGrp="1"/>
          </p:cNvSpPr>
          <p:nvPr/>
        </p:nvSpPr>
        <p:spPr>
          <a:xfrm xmlns:a="http://schemas.openxmlformats.org/drawingml/2006/main">
            <a:off x="857250" y="32908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Born again through the Word</a:t>
            </a:r>
          </a:p>
        </p:txBody>
      </p:sp>
      <p:sp>
        <p:nvSpPr>
          <p:cNvPr id="7" name="">
            <a:extLst xmlns:a="http://schemas.openxmlformats.org/drawingml/2006/main">
              <a:ext uri="{FF2B5EF4-FFF2-40B4-BE49-F238E27FC236}">
                <a16:creationId xmlns:a16="http://schemas.microsoft.com/office/drawing/2014/main" id="{ED99E758-5833-45DA-A07F-C829CD0075CA}"/>
              </a:ext>
            </a:extLst>
          </p:cNvPr>
          <p:cNvSpPr>
            <a:spLocks xmlns:a="http://schemas.openxmlformats.org/drawingml/2006/main" noGrp="1"/>
          </p:cNvSpPr>
          <p:nvPr/>
        </p:nvSpPr>
        <p:spPr>
          <a:xfrm xmlns:a="http://schemas.openxmlformats.org/drawingml/2006/main">
            <a:off x="5524500" y="38623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1448CFD0-E249-4995-8935-8B97730EAECF}"/>
              </a:ext>
            </a:extLst>
          </p:cNvPr>
          <p:cNvSpPr>
            <a:spLocks xmlns:a="http://schemas.openxmlformats.org/drawingml/2006/main" noGrp="1"/>
          </p:cNvSpPr>
          <p:nvPr/>
        </p:nvSpPr>
        <p:spPr>
          <a:xfrm xmlns:a="http://schemas.openxmlformats.org/drawingml/2006/main">
            <a:off x="857250" y="40909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The guidance of the Holy Spirit</a:t>
            </a:r>
          </a:p>
        </p:txBody>
      </p:sp>
      <p:sp>
        <p:nvSpPr>
          <p:cNvPr id="9" name="">
            <a:extLst xmlns:a="http://schemas.openxmlformats.org/drawingml/2006/main">
              <a:ext uri="{FF2B5EF4-FFF2-40B4-BE49-F238E27FC236}">
                <a16:creationId xmlns:a16="http://schemas.microsoft.com/office/drawing/2014/main" id="{06D34D99-6A0D-4EB4-A756-63C44239F473}"/>
              </a:ext>
            </a:extLst>
          </p:cNvPr>
          <p:cNvSpPr>
            <a:spLocks xmlns:a="http://schemas.openxmlformats.org/drawingml/2006/main" noGrp="1"/>
          </p:cNvSpPr>
          <p:nvPr/>
        </p:nvSpPr>
        <p:spPr>
          <a:xfrm xmlns:a="http://schemas.openxmlformats.org/drawingml/2006/main">
            <a:off x="5524500" y="46624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561FFE0C-E52D-4571-AEED-1CDA1014E169}"/>
              </a:ext>
            </a:extLst>
          </p:cNvPr>
          <p:cNvSpPr>
            <a:spLocks xmlns:a="http://schemas.openxmlformats.org/drawingml/2006/main" noGrp="1"/>
          </p:cNvSpPr>
          <p:nvPr/>
        </p:nvSpPr>
        <p:spPr>
          <a:xfrm xmlns:a="http://schemas.openxmlformats.org/drawingml/2006/main">
            <a:off x="857250" y="48910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Living in the living Word</a:t>
            </a:r>
          </a:p>
        </p:txBody>
      </p:sp>
      <p:sp>
        <p:nvSpPr>
          <p:cNvPr id="11" name="">
            <a:extLst xmlns:a="http://schemas.openxmlformats.org/drawingml/2006/main">
              <a:ext uri="{FF2B5EF4-FFF2-40B4-BE49-F238E27FC236}">
                <a16:creationId xmlns:a16="http://schemas.microsoft.com/office/drawing/2014/main" id="{CEE58FBA-EF8D-4774-B9DA-AE7A5DD51E4C}"/>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43</a:t>
            </a:r>
          </a:p>
        </p:txBody>
      </p:sp>
    </p:spTree>
    <p:extLst>
      <p:ext uri="{BB962C8B-B14F-4D97-AF65-F5344CB8AC3E}">
        <p14:creationId xmlns:p14="http://schemas.microsoft.com/office/powerpoint/2010/main" val="1788081088"/>
      </p:ext>
    </p:extLst>
  </p:cSld>
</p:sld>
</file>

<file path=ppt/slides/slide44.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12" name="">
            <a:extLst xmlns:a="http://schemas.openxmlformats.org/drawingml/2006/main">
              <a:ext uri="{FF2B5EF4-FFF2-40B4-BE49-F238E27FC236}">
                <a16:creationId xmlns:a16="http://schemas.microsoft.com/office/drawing/2014/main" id="{4765675B-3947-45E3-8E4F-50D1CF42DC14}"/>
              </a:ext>
            </a:extLst>
          </p:cNvPr>
          <p:cNvSpPr>
            <a:spLocks xmlns:a="http://schemas.openxmlformats.org/drawingml/2006/main" noGrp="1"/>
          </p:cNvSpPr>
          <p:nvPr/>
        </p:nvSpPr>
        <p:spPr>
          <a:xfrm xmlns:a="http://schemas.openxmlformats.org/drawingml/2006/main">
            <a:off x="914400" y="619125"/>
            <a:ext cx="10363200"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925" b="1">
                <a:solidFill>
                  <a:srgbClr val="D8E8FA"/>
                </a:solidFill>
                <a:latin typeface="Apple SD Gothic Neo"/>
                <a:ea typeface="Apple SD Gothic Neo"/>
                <a:cs typeface="Apple SD Gothic Neo"/>
              </a:defRPr>
            </a:pPr>
            <a:r>
              <a:rPr sz="2925" b="1">
                <a:solidFill>
                  <a:srgbClr val="D8E8FA"/>
                </a:solidFill>
                <a:latin typeface="Apple SD Gothic Neo"/>
                <a:ea typeface="Apple SD Gothic Neo"/>
                <a:cs typeface="Apple SD Gothic Neo"/>
              </a:rPr>
              <a:t>Closing: Obedience and Love</a:t>
            </a:r>
          </a:p>
        </p:txBody>
      </p:sp>
      <p:sp>
        <p:nvSpPr>
          <p:cNvPr id="2" name="">
            <a:extLst xmlns:a="http://schemas.openxmlformats.org/drawingml/2006/main">
              <a:ext uri="{FF2B5EF4-FFF2-40B4-BE49-F238E27FC236}">
                <a16:creationId xmlns:a16="http://schemas.microsoft.com/office/drawing/2014/main" id="{28512642-1A88-4639-8724-87731076CFEF}"/>
              </a:ext>
            </a:extLst>
          </p:cNvPr>
          <p:cNvSpPr>
            <a:spLocks xmlns:a="http://schemas.openxmlformats.org/drawingml/2006/main" noGrp="1"/>
          </p:cNvSpPr>
          <p:nvPr/>
        </p:nvSpPr>
        <p:spPr>
          <a:xfrm xmlns:a="http://schemas.openxmlformats.org/drawingml/2006/main">
            <a:off x="857250" y="16906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Living in the living Word</a:t>
            </a:r>
          </a:p>
        </p:txBody>
      </p:sp>
      <p:sp>
        <p:nvSpPr>
          <p:cNvPr id="3" name="">
            <a:extLst xmlns:a="http://schemas.openxmlformats.org/drawingml/2006/main">
              <a:ext uri="{FF2B5EF4-FFF2-40B4-BE49-F238E27FC236}">
                <a16:creationId xmlns:a16="http://schemas.microsoft.com/office/drawing/2014/main" id="{15902B93-5E8B-4BBC-B067-2AC364A77706}"/>
              </a:ext>
            </a:extLst>
          </p:cNvPr>
          <p:cNvSpPr>
            <a:spLocks xmlns:a="http://schemas.openxmlformats.org/drawingml/2006/main" noGrp="1"/>
          </p:cNvSpPr>
          <p:nvPr/>
        </p:nvSpPr>
        <p:spPr>
          <a:xfrm xmlns:a="http://schemas.openxmlformats.org/drawingml/2006/main">
            <a:off x="5524500" y="22621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4" name="">
            <a:extLst xmlns:a="http://schemas.openxmlformats.org/drawingml/2006/main">
              <a:ext uri="{FF2B5EF4-FFF2-40B4-BE49-F238E27FC236}">
                <a16:creationId xmlns:a16="http://schemas.microsoft.com/office/drawing/2014/main" id="{10602D72-23D2-4066-B11F-3CDE1AD07E49}"/>
              </a:ext>
            </a:extLst>
          </p:cNvPr>
          <p:cNvSpPr>
            <a:spLocks xmlns:a="http://schemas.openxmlformats.org/drawingml/2006/main" noGrp="1"/>
          </p:cNvSpPr>
          <p:nvPr/>
        </p:nvSpPr>
        <p:spPr>
          <a:xfrm xmlns:a="http://schemas.openxmlformats.org/drawingml/2006/main">
            <a:off x="857250" y="24907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Obeying the Word</a:t>
            </a:r>
          </a:p>
        </p:txBody>
      </p:sp>
      <p:sp>
        <p:nvSpPr>
          <p:cNvPr id="5" name="">
            <a:extLst xmlns:a="http://schemas.openxmlformats.org/drawingml/2006/main">
              <a:ext uri="{FF2B5EF4-FFF2-40B4-BE49-F238E27FC236}">
                <a16:creationId xmlns:a16="http://schemas.microsoft.com/office/drawing/2014/main" id="{83C5FB8A-3062-452F-9471-64576FB8102F}"/>
              </a:ext>
            </a:extLst>
          </p:cNvPr>
          <p:cNvSpPr>
            <a:spLocks xmlns:a="http://schemas.openxmlformats.org/drawingml/2006/main" noGrp="1"/>
          </p:cNvSpPr>
          <p:nvPr/>
        </p:nvSpPr>
        <p:spPr>
          <a:xfrm xmlns:a="http://schemas.openxmlformats.org/drawingml/2006/main">
            <a:off x="5524500" y="30622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6" name="">
            <a:extLst xmlns:a="http://schemas.openxmlformats.org/drawingml/2006/main">
              <a:ext uri="{FF2B5EF4-FFF2-40B4-BE49-F238E27FC236}">
                <a16:creationId xmlns:a16="http://schemas.microsoft.com/office/drawing/2014/main" id="{B07656C5-5204-41DE-9155-0A83E6C9012A}"/>
              </a:ext>
            </a:extLst>
          </p:cNvPr>
          <p:cNvSpPr>
            <a:spLocks xmlns:a="http://schemas.openxmlformats.org/drawingml/2006/main" noGrp="1"/>
          </p:cNvSpPr>
          <p:nvPr/>
        </p:nvSpPr>
        <p:spPr>
          <a:xfrm xmlns:a="http://schemas.openxmlformats.org/drawingml/2006/main">
            <a:off x="857250" y="32908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A holy life</a:t>
            </a:r>
          </a:p>
        </p:txBody>
      </p:sp>
      <p:sp>
        <p:nvSpPr>
          <p:cNvPr id="7" name="">
            <a:extLst xmlns:a="http://schemas.openxmlformats.org/drawingml/2006/main">
              <a:ext uri="{FF2B5EF4-FFF2-40B4-BE49-F238E27FC236}">
                <a16:creationId xmlns:a16="http://schemas.microsoft.com/office/drawing/2014/main" id="{622EF68B-F8A5-442E-A03F-015A39A0A1AB}"/>
              </a:ext>
            </a:extLst>
          </p:cNvPr>
          <p:cNvSpPr>
            <a:spLocks xmlns:a="http://schemas.openxmlformats.org/drawingml/2006/main" noGrp="1"/>
          </p:cNvSpPr>
          <p:nvPr/>
        </p:nvSpPr>
        <p:spPr>
          <a:xfrm xmlns:a="http://schemas.openxmlformats.org/drawingml/2006/main">
            <a:off x="5524500" y="38623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8" name="">
            <a:extLst xmlns:a="http://schemas.openxmlformats.org/drawingml/2006/main">
              <a:ext uri="{FF2B5EF4-FFF2-40B4-BE49-F238E27FC236}">
                <a16:creationId xmlns:a16="http://schemas.microsoft.com/office/drawing/2014/main" id="{FB2170E8-DAD1-4DCC-A738-3E916903E3A7}"/>
              </a:ext>
            </a:extLst>
          </p:cNvPr>
          <p:cNvSpPr>
            <a:spLocks xmlns:a="http://schemas.openxmlformats.org/drawingml/2006/main" noGrp="1"/>
          </p:cNvSpPr>
          <p:nvPr/>
        </p:nvSpPr>
        <p:spPr>
          <a:xfrm xmlns:a="http://schemas.openxmlformats.org/drawingml/2006/main">
            <a:off x="857250" y="40909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0">
                <a:solidFill>
                  <a:srgbClr val="FFFFFF"/>
                </a:solidFill>
                <a:latin typeface="Apple SD Gothic Neo"/>
                <a:ea typeface="Apple SD Gothic Neo"/>
                <a:cs typeface="Apple SD Gothic Neo"/>
              </a:defRPr>
            </a:pPr>
            <a:r>
              <a:rPr sz="2475" b="0">
                <a:solidFill>
                  <a:srgbClr val="FFFFFF"/>
                </a:solidFill>
                <a:latin typeface="Apple SD Gothic Neo"/>
                <a:ea typeface="Apple SD Gothic Neo"/>
                <a:cs typeface="Apple SD Gothic Neo"/>
              </a:rPr>
              <a:t>Loving one another deeply</a:t>
            </a:r>
          </a:p>
        </p:txBody>
      </p:sp>
      <p:sp>
        <p:nvSpPr>
          <p:cNvPr id="9" name="">
            <a:extLst xmlns:a="http://schemas.openxmlformats.org/drawingml/2006/main">
              <a:ext uri="{FF2B5EF4-FFF2-40B4-BE49-F238E27FC236}">
                <a16:creationId xmlns:a16="http://schemas.microsoft.com/office/drawing/2014/main" id="{AAAAF181-0A39-42FA-8389-D7D4DF955F68}"/>
              </a:ext>
            </a:extLst>
          </p:cNvPr>
          <p:cNvSpPr>
            <a:spLocks xmlns:a="http://schemas.openxmlformats.org/drawingml/2006/main" noGrp="1"/>
          </p:cNvSpPr>
          <p:nvPr/>
        </p:nvSpPr>
        <p:spPr>
          <a:xfrm xmlns:a="http://schemas.openxmlformats.org/drawingml/2006/main">
            <a:off x="5524500" y="4662488"/>
            <a:ext cx="1143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1875" b="0">
                <a:solidFill>
                  <a:srgbClr val="C7D6E9"/>
                </a:solidFill>
                <a:latin typeface="Apple SD Gothic Neo"/>
                <a:ea typeface="Apple SD Gothic Neo"/>
                <a:cs typeface="Apple SD Gothic Neo"/>
              </a:defRPr>
            </a:pPr>
            <a:r>
              <a:rPr sz="1875" b="0">
                <a:solidFill>
                  <a:srgbClr val="C7D6E9"/>
                </a:solidFill>
                <a:latin typeface="Apple SD Gothic Neo"/>
                <a:ea typeface="Apple SD Gothic Neo"/>
                <a:cs typeface="Apple SD Gothic Neo"/>
              </a:rPr>
              <a:t>↓</a:t>
            </a:r>
          </a:p>
        </p:txBody>
      </p:sp>
      <p:sp>
        <p:nvSpPr>
          <p:cNvPr id="10" name="">
            <a:extLst xmlns:a="http://schemas.openxmlformats.org/drawingml/2006/main">
              <a:ext uri="{FF2B5EF4-FFF2-40B4-BE49-F238E27FC236}">
                <a16:creationId xmlns:a16="http://schemas.microsoft.com/office/drawing/2014/main" id="{8C24C0A4-0914-4090-B85B-60231B9259CA}"/>
              </a:ext>
            </a:extLst>
          </p:cNvPr>
          <p:cNvSpPr>
            <a:spLocks xmlns:a="http://schemas.openxmlformats.org/drawingml/2006/main" noGrp="1"/>
          </p:cNvSpPr>
          <p:nvPr/>
        </p:nvSpPr>
        <p:spPr>
          <a:xfrm xmlns:a="http://schemas.openxmlformats.org/drawingml/2006/main">
            <a:off x="857250" y="4891088"/>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ctr">
              <a:buNone/>
              <a:defRPr sz="2475" b="1">
                <a:solidFill>
                  <a:srgbClr val="FFFFFF"/>
                </a:solidFill>
                <a:latin typeface="Apple SD Gothic Neo"/>
                <a:ea typeface="Apple SD Gothic Neo"/>
                <a:cs typeface="Apple SD Gothic Neo"/>
              </a:defRPr>
            </a:pPr>
            <a:r>
              <a:rPr sz="2475" b="1">
                <a:solidFill>
                  <a:srgbClr val="FFFFFF"/>
                </a:solidFill>
                <a:latin typeface="Apple SD Gothic Neo"/>
                <a:ea typeface="Apple SD Gothic Neo"/>
                <a:cs typeface="Apple SD Gothic Neo"/>
              </a:rPr>
              <a:t>Bringing life to others wherever we have been placed</a:t>
            </a:r>
          </a:p>
        </p:txBody>
      </p:sp>
      <p:sp>
        <p:nvSpPr>
          <p:cNvPr id="11" name="">
            <a:extLst xmlns:a="http://schemas.openxmlformats.org/drawingml/2006/main">
              <a:ext uri="{FF2B5EF4-FFF2-40B4-BE49-F238E27FC236}">
                <a16:creationId xmlns:a16="http://schemas.microsoft.com/office/drawing/2014/main" id="{C915CE72-4704-44CD-8964-26E39ED90521}"/>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44</a:t>
            </a:r>
          </a:p>
        </p:txBody>
      </p:sp>
    </p:spTree>
    <p:extLst>
      <p:ext uri="{BB962C8B-B14F-4D97-AF65-F5344CB8AC3E}">
        <p14:creationId xmlns:p14="http://schemas.microsoft.com/office/powerpoint/2010/main" val="1392372565"/>
      </p:ext>
    </p:extLst>
  </p:cSld>
</p:sld>
</file>

<file path=ppt/slides/slide45.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34897750-0B81-4655-969A-A6E640E7F2D3}"/>
              </a:ext>
            </a:extLst>
          </p:cNvPr>
          <p:cNvSpPr>
            <a:spLocks xmlns:a="http://schemas.openxmlformats.org/drawingml/2006/main" noGrp="1"/>
          </p:cNvSpPr>
          <p:nvPr/>
        </p:nvSpPr>
        <p:spPr>
          <a:xfrm xmlns:a="http://schemas.openxmlformats.org/drawingml/2006/main">
            <a:off x="952500" y="666750"/>
            <a:ext cx="102870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250" b="0">
                <a:solidFill>
                  <a:srgbClr val="D8E8FA"/>
                </a:solidFill>
                <a:latin typeface="Apple SD Gothic Neo"/>
                <a:ea typeface="Apple SD Gothic Neo"/>
                <a:cs typeface="Apple SD Gothic Neo"/>
              </a:defRPr>
            </a:pPr>
            <a:r>
              <a:rPr sz="2250" b="0">
                <a:solidFill>
                  <a:srgbClr val="D8E8FA"/>
                </a:solidFill>
                <a:latin typeface="Apple SD Gothic Neo"/>
                <a:ea typeface="Apple SD Gothic Neo"/>
                <a:cs typeface="Apple SD Gothic Neo"/>
              </a:rPr>
              <a:t>Final Declaration</a:t>
            </a:r>
          </a:p>
        </p:txBody>
      </p:sp>
      <p:sp>
        <p:nvSpPr>
          <p:cNvPr id="2" name="">
            <a:extLst xmlns:a="http://schemas.openxmlformats.org/drawingml/2006/main">
              <a:ext uri="{FF2B5EF4-FFF2-40B4-BE49-F238E27FC236}">
                <a16:creationId xmlns:a16="http://schemas.microsoft.com/office/drawing/2014/main" id="{AC3FC2FC-5F81-4037-928E-F2C3A4F643B5}"/>
              </a:ext>
            </a:extLst>
          </p:cNvPr>
          <p:cNvSpPr>
            <a:spLocks xmlns:a="http://schemas.openxmlformats.org/drawingml/2006/main" noGrp="1"/>
          </p:cNvSpPr>
          <p:nvPr/>
        </p:nvSpPr>
        <p:spPr>
          <a:xfrm xmlns:a="http://schemas.openxmlformats.org/drawingml/2006/main">
            <a:off x="952500" y="2000250"/>
            <a:ext cx="10287000" cy="2952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Those born again through the Word</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live in the Word.</a:t>
            </a:r>
          </a:p>
        </p:txBody>
      </p:sp>
      <p:sp>
        <p:nvSpPr>
          <p:cNvPr id="3" name="">
            <a:extLst xmlns:a="http://schemas.openxmlformats.org/drawingml/2006/main">
              <a:ext uri="{FF2B5EF4-FFF2-40B4-BE49-F238E27FC236}">
                <a16:creationId xmlns:a16="http://schemas.microsoft.com/office/drawing/2014/main" id="{9D53AE72-4272-431E-890B-79B0D4B29446}"/>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45</a:t>
            </a:r>
          </a:p>
        </p:txBody>
      </p:sp>
    </p:spTree>
    <p:extLst>
      <p:ext uri="{BB962C8B-B14F-4D97-AF65-F5344CB8AC3E}">
        <p14:creationId xmlns:p14="http://schemas.microsoft.com/office/powerpoint/2010/main" val="1914659475"/>
      </p:ext>
    </p:extLst>
  </p:cSld>
</p:sld>
</file>

<file path=ppt/slides/slide46.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C6E590AC-EF3B-4D56-A2C9-753DB2F11E88}"/>
              </a:ext>
            </a:extLst>
          </p:cNvPr>
          <p:cNvSpPr>
            <a:spLocks xmlns:a="http://schemas.openxmlformats.org/drawingml/2006/main" noGrp="1"/>
          </p:cNvSpPr>
          <p:nvPr/>
        </p:nvSpPr>
        <p:spPr>
          <a:xfrm xmlns:a="http://schemas.openxmlformats.org/drawingml/2006/main">
            <a:off x="952500" y="666750"/>
            <a:ext cx="102870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250" b="0">
                <a:solidFill>
                  <a:srgbClr val="D8E8FA"/>
                </a:solidFill>
                <a:latin typeface="Apple SD Gothic Neo"/>
                <a:ea typeface="Apple SD Gothic Neo"/>
                <a:cs typeface="Apple SD Gothic Neo"/>
              </a:defRPr>
            </a:pPr>
            <a:r>
              <a:rPr sz="2250" b="0">
                <a:solidFill>
                  <a:srgbClr val="D8E8FA"/>
                </a:solidFill>
                <a:latin typeface="Apple SD Gothic Neo"/>
                <a:ea typeface="Apple SD Gothic Neo"/>
                <a:cs typeface="Apple SD Gothic Neo"/>
              </a:rPr>
              <a:t>Final Declaration</a:t>
            </a:r>
          </a:p>
        </p:txBody>
      </p:sp>
      <p:sp>
        <p:nvSpPr>
          <p:cNvPr id="2" name="">
            <a:extLst xmlns:a="http://schemas.openxmlformats.org/drawingml/2006/main">
              <a:ext uri="{FF2B5EF4-FFF2-40B4-BE49-F238E27FC236}">
                <a16:creationId xmlns:a16="http://schemas.microsoft.com/office/drawing/2014/main" id="{6AD36C6F-B8AD-4733-88BB-066B2C9AF3EB}"/>
              </a:ext>
            </a:extLst>
          </p:cNvPr>
          <p:cNvSpPr>
            <a:spLocks xmlns:a="http://schemas.openxmlformats.org/drawingml/2006/main" noGrp="1"/>
          </p:cNvSpPr>
          <p:nvPr/>
        </p:nvSpPr>
        <p:spPr>
          <a:xfrm xmlns:a="http://schemas.openxmlformats.org/drawingml/2006/main">
            <a:off x="952500" y="2000250"/>
            <a:ext cx="10287000" cy="2952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Those who live in the Word</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obey the Word under the guidance</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of the Holy Spirit.</a:t>
            </a:r>
          </a:p>
        </p:txBody>
      </p:sp>
      <p:sp>
        <p:nvSpPr>
          <p:cNvPr id="3" name="">
            <a:extLst xmlns:a="http://schemas.openxmlformats.org/drawingml/2006/main">
              <a:ext uri="{FF2B5EF4-FFF2-40B4-BE49-F238E27FC236}">
                <a16:creationId xmlns:a16="http://schemas.microsoft.com/office/drawing/2014/main" id="{2E590489-FAB6-464D-858D-259C2B154C55}"/>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46</a:t>
            </a:r>
          </a:p>
        </p:txBody>
      </p:sp>
    </p:spTree>
    <p:extLst>
      <p:ext uri="{BB962C8B-B14F-4D97-AF65-F5344CB8AC3E}">
        <p14:creationId xmlns:p14="http://schemas.microsoft.com/office/powerpoint/2010/main" val="1558509559"/>
      </p:ext>
    </p:extLst>
  </p:cSld>
</p:sld>
</file>

<file path=ppt/slides/slide47.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C4760C10-BD9C-40C7-98C0-1A58DFDA08F1}"/>
              </a:ext>
            </a:extLst>
          </p:cNvPr>
          <p:cNvSpPr>
            <a:spLocks xmlns:a="http://schemas.openxmlformats.org/drawingml/2006/main" noGrp="1"/>
          </p:cNvSpPr>
          <p:nvPr/>
        </p:nvSpPr>
        <p:spPr>
          <a:xfrm xmlns:a="http://schemas.openxmlformats.org/drawingml/2006/main">
            <a:off x="952500" y="666750"/>
            <a:ext cx="102870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250" b="0">
                <a:solidFill>
                  <a:srgbClr val="D8E8FA"/>
                </a:solidFill>
                <a:latin typeface="Apple SD Gothic Neo"/>
                <a:ea typeface="Apple SD Gothic Neo"/>
                <a:cs typeface="Apple SD Gothic Neo"/>
              </a:defRPr>
            </a:pPr>
            <a:r>
              <a:rPr sz="2250" b="0">
                <a:solidFill>
                  <a:srgbClr val="D8E8FA"/>
                </a:solidFill>
                <a:latin typeface="Apple SD Gothic Neo"/>
                <a:ea typeface="Apple SD Gothic Neo"/>
                <a:cs typeface="Apple SD Gothic Neo"/>
              </a:rPr>
              <a:t>Final Declaration</a:t>
            </a:r>
          </a:p>
        </p:txBody>
      </p:sp>
      <p:sp>
        <p:nvSpPr>
          <p:cNvPr id="2" name="">
            <a:extLst xmlns:a="http://schemas.openxmlformats.org/drawingml/2006/main">
              <a:ext uri="{FF2B5EF4-FFF2-40B4-BE49-F238E27FC236}">
                <a16:creationId xmlns:a16="http://schemas.microsoft.com/office/drawing/2014/main" id="{932E5680-8978-41E0-BEBC-14D91CC8D5A8}"/>
              </a:ext>
            </a:extLst>
          </p:cNvPr>
          <p:cNvSpPr>
            <a:spLocks xmlns:a="http://schemas.openxmlformats.org/drawingml/2006/main" noGrp="1"/>
          </p:cNvSpPr>
          <p:nvPr/>
        </p:nvSpPr>
        <p:spPr>
          <a:xfrm xmlns:a="http://schemas.openxmlformats.org/drawingml/2006/main">
            <a:off x="952500" y="2000250"/>
            <a:ext cx="10287000" cy="2952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Those who obey the Word</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love one another deeply.</a:t>
            </a:r>
          </a:p>
        </p:txBody>
      </p:sp>
      <p:sp>
        <p:nvSpPr>
          <p:cNvPr id="3" name="">
            <a:extLst xmlns:a="http://schemas.openxmlformats.org/drawingml/2006/main">
              <a:ext uri="{FF2B5EF4-FFF2-40B4-BE49-F238E27FC236}">
                <a16:creationId xmlns:a16="http://schemas.microsoft.com/office/drawing/2014/main" id="{BE12C08D-6B75-435B-954C-35ECE30C694E}"/>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47</a:t>
            </a:r>
          </a:p>
        </p:txBody>
      </p:sp>
    </p:spTree>
    <p:extLst>
      <p:ext uri="{BB962C8B-B14F-4D97-AF65-F5344CB8AC3E}">
        <p14:creationId xmlns:p14="http://schemas.microsoft.com/office/powerpoint/2010/main" val="727667978"/>
      </p:ext>
    </p:extLst>
  </p:cSld>
</p:sld>
</file>

<file path=ppt/slides/slide48.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0B2BB62E-866D-4923-AE58-FD1299A1E613}"/>
              </a:ext>
            </a:extLst>
          </p:cNvPr>
          <p:cNvSpPr>
            <a:spLocks xmlns:a="http://schemas.openxmlformats.org/drawingml/2006/main" noGrp="1"/>
          </p:cNvSpPr>
          <p:nvPr/>
        </p:nvSpPr>
        <p:spPr>
          <a:xfrm xmlns:a="http://schemas.openxmlformats.org/drawingml/2006/main">
            <a:off x="952500" y="666750"/>
            <a:ext cx="102870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250" b="0">
                <a:solidFill>
                  <a:srgbClr val="D8E8FA"/>
                </a:solidFill>
                <a:latin typeface="Apple SD Gothic Neo"/>
                <a:ea typeface="Apple SD Gothic Neo"/>
                <a:cs typeface="Apple SD Gothic Neo"/>
              </a:defRPr>
            </a:pPr>
            <a:r>
              <a:rPr sz="2250" b="0">
                <a:solidFill>
                  <a:srgbClr val="D8E8FA"/>
                </a:solidFill>
                <a:latin typeface="Apple SD Gothic Neo"/>
                <a:ea typeface="Apple SD Gothic Neo"/>
                <a:cs typeface="Apple SD Gothic Neo"/>
              </a:rPr>
              <a:t>Final Declaration</a:t>
            </a:r>
          </a:p>
        </p:txBody>
      </p:sp>
      <p:sp>
        <p:nvSpPr>
          <p:cNvPr id="2" name="">
            <a:extLst xmlns:a="http://schemas.openxmlformats.org/drawingml/2006/main">
              <a:ext uri="{FF2B5EF4-FFF2-40B4-BE49-F238E27FC236}">
                <a16:creationId xmlns:a16="http://schemas.microsoft.com/office/drawing/2014/main" id="{C9459271-C81B-4901-9482-4F7F5BDAD8AB}"/>
              </a:ext>
            </a:extLst>
          </p:cNvPr>
          <p:cNvSpPr>
            <a:spLocks xmlns:a="http://schemas.openxmlformats.org/drawingml/2006/main" noGrp="1"/>
          </p:cNvSpPr>
          <p:nvPr/>
        </p:nvSpPr>
        <p:spPr>
          <a:xfrm xmlns:a="http://schemas.openxmlformats.org/drawingml/2006/main">
            <a:off x="952500" y="2000250"/>
            <a:ext cx="10287000" cy="2952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And that love is expressed in a life</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that brings life to others</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wherever each of us has been placed.</a:t>
            </a:r>
          </a:p>
        </p:txBody>
      </p:sp>
      <p:sp>
        <p:nvSpPr>
          <p:cNvPr id="3" name="">
            <a:extLst xmlns:a="http://schemas.openxmlformats.org/drawingml/2006/main">
              <a:ext uri="{FF2B5EF4-FFF2-40B4-BE49-F238E27FC236}">
                <a16:creationId xmlns:a16="http://schemas.microsoft.com/office/drawing/2014/main" id="{9988849A-6759-4845-BB5B-AAD228755F58}"/>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48</a:t>
            </a:r>
          </a:p>
        </p:txBody>
      </p:sp>
    </p:spTree>
    <p:extLst>
      <p:ext uri="{BB962C8B-B14F-4D97-AF65-F5344CB8AC3E}">
        <p14:creationId xmlns:p14="http://schemas.microsoft.com/office/powerpoint/2010/main" val="333956040"/>
      </p:ext>
    </p:extLst>
  </p:cSld>
</p:sld>
</file>

<file path=ppt/slides/slide49.xml><?xml version="1.0" encoding="utf-8"?>
<p:sld xmlns:p="http://schemas.openxmlformats.org/presentationml/2006/main">
  <p:cSld>
    <p:bg>
      <p:bgPr>
        <a:solidFill xmlns:a="http://schemas.openxmlformats.org/drawingml/2006/main">
          <a:srgbClr val="1F4A86"/>
        </a:solidFill>
      </p:bgPr>
    </p:bg>
    <p:spTree>
      <p:nvGrpSpPr>
        <p:cNvPr id="1" name=""/>
        <p:cNvGrpSpPr/>
        <p:nvPr/>
      </p:nvGrpSpPr>
      <p:grpSpPr>
        <a:xfrm xmlns:a="http://schemas.openxmlformats.org/drawingml/2006/main"/>
      </p:grpSpPr>
      <p:sp>
        <p:nvSpPr>
          <p:cNvPr id="4" name="">
            <a:extLst xmlns:a="http://schemas.openxmlformats.org/drawingml/2006/main">
              <a:ext uri="{FF2B5EF4-FFF2-40B4-BE49-F238E27FC236}">
                <a16:creationId xmlns:a16="http://schemas.microsoft.com/office/drawing/2014/main" id="{24C2FD78-A978-407F-BFC5-CF6A775A82CB}"/>
              </a:ext>
            </a:extLst>
          </p:cNvPr>
          <p:cNvSpPr>
            <a:spLocks xmlns:a="http://schemas.openxmlformats.org/drawingml/2006/main" noGrp="1"/>
          </p:cNvSpPr>
          <p:nvPr/>
        </p:nvSpPr>
        <p:spPr>
          <a:xfrm xmlns:a="http://schemas.openxmlformats.org/drawingml/2006/main">
            <a:off x="952500" y="666750"/>
            <a:ext cx="102870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2250" b="0">
                <a:solidFill>
                  <a:srgbClr val="D8E8FA"/>
                </a:solidFill>
                <a:latin typeface="Apple SD Gothic Neo"/>
                <a:ea typeface="Apple SD Gothic Neo"/>
                <a:cs typeface="Apple SD Gothic Neo"/>
              </a:defRPr>
            </a:pPr>
            <a:r>
              <a:rPr sz="2250" b="0">
                <a:solidFill>
                  <a:srgbClr val="D8E8FA"/>
                </a:solidFill>
                <a:latin typeface="Apple SD Gothic Neo"/>
                <a:ea typeface="Apple SD Gothic Neo"/>
                <a:cs typeface="Apple SD Gothic Neo"/>
              </a:rPr>
              <a:t>Final Declaration</a:t>
            </a:r>
          </a:p>
        </p:txBody>
      </p:sp>
      <p:sp>
        <p:nvSpPr>
          <p:cNvPr id="2" name="">
            <a:extLst xmlns:a="http://schemas.openxmlformats.org/drawingml/2006/main">
              <a:ext uri="{FF2B5EF4-FFF2-40B4-BE49-F238E27FC236}">
                <a16:creationId xmlns:a16="http://schemas.microsoft.com/office/drawing/2014/main" id="{8DA1008B-588A-4190-9226-776161E2F7E4}"/>
              </a:ext>
            </a:extLst>
          </p:cNvPr>
          <p:cNvSpPr>
            <a:spLocks xmlns:a="http://schemas.openxmlformats.org/drawingml/2006/main" noGrp="1"/>
          </p:cNvSpPr>
          <p:nvPr/>
        </p:nvSpPr>
        <p:spPr>
          <a:xfrm xmlns:a="http://schemas.openxmlformats.org/drawingml/2006/main">
            <a:off x="952500" y="2000250"/>
            <a:ext cx="10287000" cy="2952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This is the life of God’s children</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who have been born again</a:t>
            </a:r>
          </a:p>
          <a:p xmlns:a="http://schemas.openxmlformats.org/drawingml/2006/main">
            <a:pPr algn="l">
              <a:buNone/>
              <a:defRPr sz="4050" b="1">
                <a:solidFill>
                  <a:srgbClr val="FFFFFF"/>
                </a:solidFill>
                <a:latin typeface="Apple SD Gothic Neo"/>
                <a:ea typeface="Apple SD Gothic Neo"/>
                <a:cs typeface="Apple SD Gothic Neo"/>
              </a:defRPr>
            </a:pPr>
            <a:r>
              <a:rPr sz="4050" b="1">
                <a:solidFill>
                  <a:srgbClr val="FFFFFF"/>
                </a:solidFill>
                <a:latin typeface="Apple SD Gothic Neo"/>
                <a:ea typeface="Apple SD Gothic Neo"/>
                <a:cs typeface="Apple SD Gothic Neo"/>
              </a:rPr>
              <a:t>through the Word.</a:t>
            </a:r>
          </a:p>
        </p:txBody>
      </p:sp>
      <p:sp>
        <p:nvSpPr>
          <p:cNvPr id="3" name="">
            <a:extLst xmlns:a="http://schemas.openxmlformats.org/drawingml/2006/main">
              <a:ext uri="{FF2B5EF4-FFF2-40B4-BE49-F238E27FC236}">
                <a16:creationId xmlns:a16="http://schemas.microsoft.com/office/drawing/2014/main" id="{2C6CE97A-BA94-46DB-8F5D-EABD36D0BF3E}"/>
              </a:ext>
            </a:extLst>
          </p:cNvPr>
          <p:cNvSpPr>
            <a:spLocks xmlns:a="http://schemas.openxmlformats.org/drawingml/2006/main" noGrp="1"/>
          </p:cNvSpPr>
          <p:nvPr/>
        </p:nvSpPr>
        <p:spPr>
          <a:xfrm xmlns:a="http://schemas.openxmlformats.org/drawingml/2006/main">
            <a:off x="11049000" y="6286500"/>
            <a:ext cx="42862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p xmlns:a="http://schemas.openxmlformats.org/drawingml/2006/main">
            <a:pPr algn="r">
              <a:buNone/>
              <a:defRPr sz="1275" b="0">
                <a:solidFill>
                  <a:srgbClr val="B9CEE8"/>
                </a:solidFill>
                <a:latin typeface="Apple SD Gothic Neo"/>
                <a:ea typeface="Apple SD Gothic Neo"/>
                <a:cs typeface="Apple SD Gothic Neo"/>
              </a:defRPr>
            </a:pPr>
            <a:r>
              <a:rPr sz="1275" b="0">
                <a:solidFill>
                  <a:srgbClr val="B9CEE8"/>
                </a:solidFill>
                <a:latin typeface="Apple SD Gothic Neo"/>
                <a:ea typeface="Apple SD Gothic Neo"/>
                <a:cs typeface="Apple SD Gothic Neo"/>
              </a:rPr>
              <a:t>49</a:t>
            </a:r>
          </a:p>
        </p:txBody>
      </p:sp>
    </p:spTree>
    <p:extLst>
      <p:ext uri="{BB962C8B-B14F-4D97-AF65-F5344CB8AC3E}">
        <p14:creationId xmlns:p14="http://schemas.microsoft.com/office/powerpoint/2010/main" val="1358797263"/>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2026-09-26T02:59:04.4500000Z</dcterms:created>
  <dcterms:modified xsi:type="dcterms:W3CDTF">2026-09-26T02:59:04.4500000Z</dcterms:modified>
</coreProperties>
</file>